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entation.xml" ContentType="application/vnd.openxmlformats-officedocument.presentationml.presentation.main+xml"/>
  <Override PartName="/ppt/presProps.xml" ContentType="application/vnd.openxmlformats-officedocument.presentationml.presProp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72" r:id="rId2"/>
    <p:sldId id="276" r:id="rId3"/>
    <p:sldId id="279" r:id="rId4"/>
    <p:sldId id="278" r:id="rId5"/>
    <p:sldId id="281" r:id="rId6"/>
    <p:sldId id="282" r:id="rId7"/>
    <p:sldId id="284" r:id="rId8"/>
    <p:sldId id="285" r:id="rId9"/>
    <p:sldId id="286" r:id="rId10"/>
    <p:sldId id="287" r:id="rId11"/>
    <p:sldId id="289" r:id="rId12"/>
    <p:sldId id="291" r:id="rId13"/>
    <p:sldId id="295" r:id="rId14"/>
    <p:sldId id="294" r:id="rId15"/>
    <p:sldId id="268" r:id="rId16"/>
  </p:sldIdLst>
  <p:sldSz cx="12192000"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C1DF"/>
    <a:srgbClr val="FBDAB7"/>
    <a:srgbClr val="929CA5"/>
    <a:srgbClr val="D98468"/>
    <a:srgbClr val="5E5E5E"/>
    <a:srgbClr val="FFD602"/>
    <a:srgbClr val="989FA6"/>
    <a:srgbClr val="D1B69A"/>
    <a:srgbClr val="686A6D"/>
    <a:srgbClr val="A5AB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711"/>
    <p:restoredTop sz="89820"/>
  </p:normalViewPr>
  <p:slideViewPr>
    <p:cSldViewPr>
      <p:cViewPr varScale="1">
        <p:scale>
          <a:sx n="99" d="100"/>
          <a:sy n="99" d="100"/>
        </p:scale>
        <p:origin x="208" y="17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presProps" Target="presProps.xml"/><Relationship Id="rId8" Type="http://schemas.openxmlformats.org/officeDocument/2006/relationships/slide" Target="slides/slide7.xml"/><Relationship Id="rId2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notesMaster" Target="notesMasters/notesMaster1.xml"/><Relationship Id="rId7" Type="http://schemas.openxmlformats.org/officeDocument/2006/relationships/slide" Target="slides/slide6.xml"/><Relationship Id="rId20" Type="http://schemas.openxmlformats.org/officeDocument/2006/relationships/theme" Target="theme/theme1.xml"/><Relationship Id="rId16" Type="http://schemas.openxmlformats.org/officeDocument/2006/relationships/slide" Target="slides/slide15.xml"/><Relationship Id="rId2" Type="http://schemas.openxmlformats.org/officeDocument/2006/relationships/slide" Target="slides/slide1.xml"/><Relationship Id="rId11" Type="http://schemas.openxmlformats.org/officeDocument/2006/relationships/slide" Target="slides/slide10.xml"/><Relationship Id="rId1" Type="http://schemas.openxmlformats.org/officeDocument/2006/relationships/slideMaster" Target="slideMasters/slideMaster1.xml"/><Relationship Id="rId6" Type="http://schemas.openxmlformats.org/officeDocument/2006/relationships/slide" Target="slides/slide5.xml"/><Relationship Id="rId24" Type="http://schemas.openxmlformats.org/officeDocument/2006/relationships/customXml" Target="../customXml/item3.xml"/><Relationship Id="rId15" Type="http://schemas.openxmlformats.org/officeDocument/2006/relationships/slide" Target="slides/slide14.xml"/><Relationship Id="rId5" Type="http://schemas.openxmlformats.org/officeDocument/2006/relationships/slide" Target="slides/slide4.xml"/><Relationship Id="rId23" Type="http://schemas.openxmlformats.org/officeDocument/2006/relationships/customXml" Target="../customXml/item2.xml"/><Relationship Id="rId10" Type="http://schemas.openxmlformats.org/officeDocument/2006/relationships/slide" Target="slides/slide9.xml"/><Relationship Id="rId19" Type="http://schemas.openxmlformats.org/officeDocument/2006/relationships/viewProps" Target="viewProps.xml"/><Relationship Id="rId9" Type="http://schemas.openxmlformats.org/officeDocument/2006/relationships/slide" Target="slides/slide8.xml"/><Relationship Id="rId14" Type="http://schemas.openxmlformats.org/officeDocument/2006/relationships/slide" Target="slides/slide13.xml"/><Relationship Id="rId4" Type="http://schemas.openxmlformats.org/officeDocument/2006/relationships/slide" Target="slides/slide3.xml"/><Relationship Id="rId22" Type="http://schemas.openxmlformats.org/officeDocument/2006/relationships/customXml" Target="../customXml/item1.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2.png>
</file>

<file path=ppt/media/image3.pn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B488F7-1FAC-40D2-BB7E-BA3CE28D8950}" type="datetimeFigureOut">
              <a:rPr lang="en-US" smtClean="0"/>
              <a:pPr/>
              <a:t>2/26/16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2D21D1-52E2-420B-B491-CFF6D7BB79FB}" type="slidenum">
              <a:rPr lang="en-US" smtClean="0"/>
              <a:pPr/>
              <a:t>‹#›</a:t>
            </a:fld>
            <a:endParaRPr lang="en-US" dirty="0"/>
          </a:p>
        </p:txBody>
      </p:sp>
    </p:spTree>
    <p:extLst>
      <p:ext uri="{BB962C8B-B14F-4D97-AF65-F5344CB8AC3E}">
        <p14:creationId xmlns:p14="http://schemas.microsoft.com/office/powerpoint/2010/main" val="223947869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1</a:t>
            </a:fld>
            <a:endParaRPr lang="en-US" dirty="0"/>
          </a:p>
        </p:txBody>
      </p:sp>
    </p:spTree>
    <p:extLst>
      <p:ext uri="{BB962C8B-B14F-4D97-AF65-F5344CB8AC3E}">
        <p14:creationId xmlns:p14="http://schemas.microsoft.com/office/powerpoint/2010/main" val="10966897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8</a:t>
            </a:fld>
            <a:endParaRPr lang="en-US" dirty="0"/>
          </a:p>
        </p:txBody>
      </p:sp>
    </p:spTree>
    <p:extLst>
      <p:ext uri="{BB962C8B-B14F-4D97-AF65-F5344CB8AC3E}">
        <p14:creationId xmlns:p14="http://schemas.microsoft.com/office/powerpoint/2010/main" val="25346837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9</a:t>
            </a:fld>
            <a:endParaRPr lang="en-US" dirty="0"/>
          </a:p>
        </p:txBody>
      </p:sp>
    </p:spTree>
    <p:extLst>
      <p:ext uri="{BB962C8B-B14F-4D97-AF65-F5344CB8AC3E}">
        <p14:creationId xmlns:p14="http://schemas.microsoft.com/office/powerpoint/2010/main" val="697949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10</a:t>
            </a:fld>
            <a:endParaRPr lang="en-US" dirty="0"/>
          </a:p>
        </p:txBody>
      </p:sp>
    </p:spTree>
    <p:extLst>
      <p:ext uri="{BB962C8B-B14F-4D97-AF65-F5344CB8AC3E}">
        <p14:creationId xmlns:p14="http://schemas.microsoft.com/office/powerpoint/2010/main" val="12786991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11</a:t>
            </a:fld>
            <a:endParaRPr lang="en-US" dirty="0"/>
          </a:p>
        </p:txBody>
      </p:sp>
    </p:spTree>
    <p:extLst>
      <p:ext uri="{BB962C8B-B14F-4D97-AF65-F5344CB8AC3E}">
        <p14:creationId xmlns:p14="http://schemas.microsoft.com/office/powerpoint/2010/main" val="15629080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12</a:t>
            </a:fld>
            <a:endParaRPr lang="en-US" dirty="0"/>
          </a:p>
        </p:txBody>
      </p:sp>
    </p:spTree>
    <p:extLst>
      <p:ext uri="{BB962C8B-B14F-4D97-AF65-F5344CB8AC3E}">
        <p14:creationId xmlns:p14="http://schemas.microsoft.com/office/powerpoint/2010/main" val="2230502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13</a:t>
            </a:fld>
            <a:endParaRPr lang="en-US" dirty="0"/>
          </a:p>
        </p:txBody>
      </p:sp>
    </p:spTree>
    <p:extLst>
      <p:ext uri="{BB962C8B-B14F-4D97-AF65-F5344CB8AC3E}">
        <p14:creationId xmlns:p14="http://schemas.microsoft.com/office/powerpoint/2010/main" val="5499441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14</a:t>
            </a:fld>
            <a:endParaRPr lang="en-US" dirty="0"/>
          </a:p>
        </p:txBody>
      </p:sp>
    </p:spTree>
    <p:extLst>
      <p:ext uri="{BB962C8B-B14F-4D97-AF65-F5344CB8AC3E}">
        <p14:creationId xmlns:p14="http://schemas.microsoft.com/office/powerpoint/2010/main" val="9872250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You can safely remove this slide. This slide</a:t>
            </a:r>
            <a:r>
              <a:rPr lang="en-US" baseline="0" dirty="0" smtClean="0"/>
              <a:t> design was provided by SlideModel.com – You can download more templates, shapes and elements for PowerPoint from http://slidemodel.com</a:t>
            </a:r>
            <a:endParaRPr lang="en-US" dirty="0"/>
          </a:p>
        </p:txBody>
      </p:sp>
      <p:sp>
        <p:nvSpPr>
          <p:cNvPr id="4" name="Slide Number Placeholder 3"/>
          <p:cNvSpPr>
            <a:spLocks noGrp="1"/>
          </p:cNvSpPr>
          <p:nvPr>
            <p:ph type="sldNum" sz="quarter" idx="10"/>
          </p:nvPr>
        </p:nvSpPr>
        <p:spPr/>
        <p:txBody>
          <a:bodyPr/>
          <a:lstStyle/>
          <a:p>
            <a:fld id="{C946254F-9338-4BA9-B7AC-A66622A3D013}" type="slidenum">
              <a:rPr lang="en-US" smtClean="0">
                <a:solidFill>
                  <a:prstClr val="black"/>
                </a:solidFill>
              </a:rPr>
              <a:pPr/>
              <a:t>15</a:t>
            </a:fld>
            <a:endParaRPr lang="en-US" dirty="0">
              <a:solidFill>
                <a:prstClr val="black"/>
              </a:solidFill>
            </a:endParaRPr>
          </a:p>
        </p:txBody>
      </p:sp>
    </p:spTree>
    <p:extLst>
      <p:ext uri="{BB962C8B-B14F-4D97-AF65-F5344CB8AC3E}">
        <p14:creationId xmlns:p14="http://schemas.microsoft.com/office/powerpoint/2010/main" val="26876743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Rectangle 6"/>
          <p:cNvSpPr/>
          <p:nvPr/>
        </p:nvSpPr>
        <p:spPr>
          <a:xfrm>
            <a:off x="1" y="3886200"/>
            <a:ext cx="12192000" cy="2971800"/>
          </a:xfrm>
          <a:prstGeom prst="rect">
            <a:avLst/>
          </a:prstGeom>
          <a:gradFill flip="none" rotWithShape="1">
            <a:gsLst>
              <a:gs pos="100000">
                <a:schemeClr val="bg1">
                  <a:lumMod val="65000"/>
                  <a:alpha val="53000"/>
                </a:schemeClr>
              </a:gs>
              <a:gs pos="0">
                <a:schemeClr val="bg1">
                  <a:lumMod val="9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en-US" sz="2400" dirty="0">
              <a:solidFill>
                <a:prstClr val="white"/>
              </a:solidFill>
            </a:endParaRPr>
          </a:p>
        </p:txBody>
      </p:sp>
      <p:sp>
        <p:nvSpPr>
          <p:cNvPr id="2" name="Title 1"/>
          <p:cNvSpPr>
            <a:spLocks noGrp="1"/>
          </p:cNvSpPr>
          <p:nvPr>
            <p:ph type="ctrTitle"/>
          </p:nvPr>
        </p:nvSpPr>
        <p:spPr>
          <a:xfrm>
            <a:off x="914401" y="3887117"/>
            <a:ext cx="10363200" cy="610820"/>
          </a:xfrm>
        </p:spPr>
        <p:txBody>
          <a:bodyPr/>
          <a:lstStyle>
            <a:lvl1pPr algn="ctr">
              <a:defRPr lang="en-US" sz="4000" kern="1200" smtClean="0">
                <a:solidFill>
                  <a:schemeClr val="tx1">
                    <a:lumMod val="75000"/>
                    <a:lumOff val="25000"/>
                  </a:schemeClr>
                </a:solidFill>
                <a:latin typeface="+mj-lt"/>
                <a:ea typeface="+mj-ea"/>
                <a:cs typeface="+mj-cs"/>
              </a:defRPr>
            </a:lvl1pPr>
          </a:lstStyle>
          <a:p>
            <a:r>
              <a:rPr lang="en-US" smtClean="0"/>
              <a:t>Click to edit Master title style</a:t>
            </a:r>
            <a:endParaRPr lang="en-US"/>
          </a:p>
        </p:txBody>
      </p:sp>
      <p:sp>
        <p:nvSpPr>
          <p:cNvPr id="3" name="Subtitle 2"/>
          <p:cNvSpPr>
            <a:spLocks noGrp="1"/>
          </p:cNvSpPr>
          <p:nvPr>
            <p:ph type="subTitle" idx="1"/>
          </p:nvPr>
        </p:nvSpPr>
        <p:spPr>
          <a:xfrm>
            <a:off x="1828800" y="4399020"/>
            <a:ext cx="8534401" cy="764440"/>
          </a:xfrm>
        </p:spPr>
        <p:txBody>
          <a:bodyPr>
            <a:normAutofit/>
          </a:bodyPr>
          <a:lstStyle>
            <a:lvl1pPr marL="0" indent="0" algn="ctr">
              <a:buNone/>
              <a:defRPr lang="en-US" sz="2400" kern="1200" smtClean="0">
                <a:solidFill>
                  <a:schemeClr val="tx1">
                    <a:lumMod val="65000"/>
                    <a:lumOff val="35000"/>
                  </a:schemeClr>
                </a:solidFill>
                <a:latin typeface="+mj-lt"/>
                <a:ea typeface="+mj-ea"/>
                <a:cs typeface="+mj-cs"/>
              </a:defRPr>
            </a:lvl1pPr>
            <a:lvl2pPr marL="609468" indent="0" algn="ctr">
              <a:buNone/>
              <a:defRPr>
                <a:solidFill>
                  <a:schemeClr val="tx1">
                    <a:tint val="75000"/>
                  </a:schemeClr>
                </a:solidFill>
              </a:defRPr>
            </a:lvl2pPr>
            <a:lvl3pPr marL="1218936" indent="0" algn="ctr">
              <a:buNone/>
              <a:defRPr>
                <a:solidFill>
                  <a:schemeClr val="tx1">
                    <a:tint val="75000"/>
                  </a:schemeClr>
                </a:solidFill>
              </a:defRPr>
            </a:lvl3pPr>
            <a:lvl4pPr marL="1828404" indent="0" algn="ctr">
              <a:buNone/>
              <a:defRPr>
                <a:solidFill>
                  <a:schemeClr val="tx1">
                    <a:tint val="75000"/>
                  </a:schemeClr>
                </a:solidFill>
              </a:defRPr>
            </a:lvl4pPr>
            <a:lvl5pPr marL="2437872" indent="0" algn="ctr">
              <a:buNone/>
              <a:defRPr>
                <a:solidFill>
                  <a:schemeClr val="tx1">
                    <a:tint val="75000"/>
                  </a:schemeClr>
                </a:solidFill>
              </a:defRPr>
            </a:lvl5pPr>
            <a:lvl6pPr marL="3047340" indent="0" algn="ctr">
              <a:buNone/>
              <a:defRPr>
                <a:solidFill>
                  <a:schemeClr val="tx1">
                    <a:tint val="75000"/>
                  </a:schemeClr>
                </a:solidFill>
              </a:defRPr>
            </a:lvl6pPr>
            <a:lvl7pPr marL="3656808" indent="0" algn="ctr">
              <a:buNone/>
              <a:defRPr>
                <a:solidFill>
                  <a:schemeClr val="tx1">
                    <a:tint val="75000"/>
                  </a:schemeClr>
                </a:solidFill>
              </a:defRPr>
            </a:lvl7pPr>
            <a:lvl8pPr marL="4266275" indent="0" algn="ctr">
              <a:buNone/>
              <a:defRPr>
                <a:solidFill>
                  <a:schemeClr val="tx1">
                    <a:tint val="75000"/>
                  </a:schemeClr>
                </a:solidFill>
              </a:defRPr>
            </a:lvl8pPr>
            <a:lvl9pPr marL="4875744"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578D6DB-6798-42D2-B9AD-FC6F1C72FC30}" type="datetimeFigureOut">
              <a:rPr lang="en-US" smtClean="0"/>
              <a:pPr/>
              <a:t>2/26/16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5EDE275-BE14-4364-AEA2-5F5667C0FD49}" type="slidenum">
              <a:rPr lang="en-US" smtClean="0"/>
              <a:pPr/>
              <a:t>‹#›</a:t>
            </a:fld>
            <a:endParaRPr lang="en-US" dirty="0"/>
          </a:p>
        </p:txBody>
      </p:sp>
    </p:spTree>
    <p:extLst>
      <p:ext uri="{BB962C8B-B14F-4D97-AF65-F5344CB8AC3E}">
        <p14:creationId xmlns:p14="http://schemas.microsoft.com/office/powerpoint/2010/main" val="174154120"/>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8" y="4800601"/>
            <a:ext cx="7315200" cy="566739"/>
          </a:xfrm>
        </p:spPr>
        <p:txBody>
          <a:bodyPr anchor="b"/>
          <a:lstStyle>
            <a:lvl1pPr algn="l">
              <a:defRPr sz="2700" b="1"/>
            </a:lvl1pPr>
          </a:lstStyle>
          <a:p>
            <a:r>
              <a:rPr lang="en-US" smtClean="0"/>
              <a:t>Click to edit Master title style</a:t>
            </a:r>
            <a:endParaRPr lang="en-US"/>
          </a:p>
        </p:txBody>
      </p:sp>
      <p:sp>
        <p:nvSpPr>
          <p:cNvPr id="3" name="Picture Placeholder 2"/>
          <p:cNvSpPr>
            <a:spLocks noGrp="1"/>
          </p:cNvSpPr>
          <p:nvPr>
            <p:ph type="pic" idx="1"/>
          </p:nvPr>
        </p:nvSpPr>
        <p:spPr>
          <a:xfrm>
            <a:off x="2389718" y="612775"/>
            <a:ext cx="7315200" cy="4114800"/>
          </a:xfrm>
        </p:spPr>
        <p:txBody>
          <a:bodyPr/>
          <a:lstStyle>
            <a:lvl1pPr marL="0" indent="0">
              <a:buNone/>
              <a:defRPr sz="43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endParaRPr lang="en-US" dirty="0"/>
          </a:p>
        </p:txBody>
      </p:sp>
      <p:sp>
        <p:nvSpPr>
          <p:cNvPr id="4" name="Text Placeholder 3"/>
          <p:cNvSpPr>
            <a:spLocks noGrp="1"/>
          </p:cNvSpPr>
          <p:nvPr>
            <p:ph type="body" sz="half" idx="2"/>
          </p:nvPr>
        </p:nvSpPr>
        <p:spPr>
          <a:xfrm>
            <a:off x="2389718" y="5367339"/>
            <a:ext cx="7315200" cy="8048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2/26/16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753814276"/>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25404F2-BE9A-4460-8815-8F645183555F}" type="datetimeFigureOut">
              <a:rPr lang="en-US" smtClean="0"/>
              <a:pPr/>
              <a:t>2/26/16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984158069"/>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0"/>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40"/>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25404F2-BE9A-4460-8815-8F645183555F}" type="datetimeFigureOut">
              <a:rPr lang="en-US" smtClean="0"/>
              <a:pPr/>
              <a:t>2/26/16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535022334"/>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lidemodel2">
    <p:bg>
      <p:bgPr>
        <a:gradFill flip="none" rotWithShape="1">
          <a:gsLst>
            <a:gs pos="55000">
              <a:srgbClr val="1181AE"/>
            </a:gs>
            <a:gs pos="0">
              <a:srgbClr val="1181AE"/>
            </a:gs>
            <a:gs pos="100000">
              <a:srgbClr val="095474"/>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18672" y="2870634"/>
            <a:ext cx="5932223" cy="711081"/>
          </a:xfrm>
        </p:spPr>
        <p:txBody>
          <a:bodyPr>
            <a:normAutofit/>
          </a:bodyPr>
          <a:lstStyle>
            <a:lvl1pPr algn="ctr">
              <a:defRPr sz="3600" b="0">
                <a:solidFill>
                  <a:schemeClr val="bg1"/>
                </a:solidFill>
                <a:effectLst>
                  <a:outerShdw blurRad="38100" dist="38100" dir="2700000" algn="tl">
                    <a:srgbClr val="000000">
                      <a:alpha val="43137"/>
                    </a:srgbClr>
                  </a:outerShdw>
                </a:effectLst>
                <a:latin typeface="+mj-lt"/>
                <a:ea typeface="Open Sans" pitchFamily="34" charset="0"/>
                <a:cs typeface="Open Sans" pitchFamily="34" charset="0"/>
              </a:defRPr>
            </a:lvl1pPr>
          </a:lstStyle>
          <a:p>
            <a:r>
              <a:rPr lang="en-US" smtClean="0"/>
              <a:t>SlideModel.com</a:t>
            </a:r>
            <a:endParaRPr lang="en-US"/>
          </a:p>
        </p:txBody>
      </p:sp>
      <p:sp>
        <p:nvSpPr>
          <p:cNvPr id="3" name="Date Placeholder 2"/>
          <p:cNvSpPr>
            <a:spLocks noGrp="1"/>
          </p:cNvSpPr>
          <p:nvPr>
            <p:ph type="dt" sz="half" idx="10"/>
          </p:nvPr>
        </p:nvSpPr>
        <p:spPr/>
        <p:txBody>
          <a:bodyPr/>
          <a:lstStyle/>
          <a:p>
            <a:fld id="{425404F2-BE9A-4460-8815-8F645183555F}" type="datetimeFigureOut">
              <a:rPr lang="en-US" smtClean="0"/>
              <a:pPr/>
              <a:t>2/26/16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278997059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1" y="2130427"/>
            <a:ext cx="103632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828800" y="3886200"/>
            <a:ext cx="8534401" cy="1752600"/>
          </a:xfrm>
        </p:spPr>
        <p:txBody>
          <a:bodyPr/>
          <a:lstStyle>
            <a:lvl1pPr marL="0" indent="0" algn="ctr">
              <a:buNone/>
              <a:defRPr>
                <a:solidFill>
                  <a:schemeClr val="tx1">
                    <a:tint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25404F2-BE9A-4460-8815-8F645183555F}" type="datetimeFigureOut">
              <a:rPr lang="en-US" smtClean="0"/>
              <a:pPr/>
              <a:t>2/26/16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95771847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25404F2-BE9A-4460-8815-8F645183555F}" type="datetimeFigureOut">
              <a:rPr lang="en-US" smtClean="0"/>
              <a:pPr/>
              <a:t>2/26/16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51923658"/>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2"/>
            <a:ext cx="10363200" cy="1362075"/>
          </a:xfrm>
        </p:spPr>
        <p:txBody>
          <a:bodyPr anchor="t"/>
          <a:lstStyle>
            <a:lvl1pPr algn="l">
              <a:defRPr sz="5300"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700">
                <a:solidFill>
                  <a:schemeClr val="tx1">
                    <a:tint val="75000"/>
                  </a:schemeClr>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25404F2-BE9A-4460-8815-8F645183555F}" type="datetimeFigureOut">
              <a:rPr lang="en-US" smtClean="0"/>
              <a:pPr/>
              <a:t>2/26/16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211817070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2"/>
            <a:ext cx="5384800"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2"/>
            <a:ext cx="5384800"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25404F2-BE9A-4460-8815-8F645183555F}" type="datetimeFigureOut">
              <a:rPr lang="en-US" smtClean="0"/>
              <a:pPr/>
              <a:t>2/26/16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0531865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4"/>
            <a:ext cx="5386917"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69" y="1535114"/>
            <a:ext cx="5389033"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smtClean="0"/>
              <a:t>Click to edit Master text styles</a:t>
            </a:r>
          </a:p>
        </p:txBody>
      </p:sp>
      <p:sp>
        <p:nvSpPr>
          <p:cNvPr id="6" name="Content Placeholder 5"/>
          <p:cNvSpPr>
            <a:spLocks noGrp="1"/>
          </p:cNvSpPr>
          <p:nvPr>
            <p:ph sz="quarter" idx="4"/>
          </p:nvPr>
        </p:nvSpPr>
        <p:spPr>
          <a:xfrm>
            <a:off x="6193369" y="2174875"/>
            <a:ext cx="5389033"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25404F2-BE9A-4460-8815-8F645183555F}" type="datetimeFigureOut">
              <a:rPr lang="en-US" smtClean="0"/>
              <a:pPr/>
              <a:t>2/26/16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795899030"/>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25404F2-BE9A-4460-8815-8F645183555F}" type="datetimeFigureOut">
              <a:rPr lang="en-US" smtClean="0"/>
              <a:pPr/>
              <a:t>2/26/16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142987430"/>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Rectangle 4"/>
          <p:cNvSpPr/>
          <p:nvPr userDrawn="1"/>
        </p:nvSpPr>
        <p:spPr>
          <a:xfrm>
            <a:off x="-1" y="6245267"/>
            <a:ext cx="12192000" cy="6118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dirty="0"/>
          </a:p>
        </p:txBody>
      </p:sp>
      <p:sp>
        <p:nvSpPr>
          <p:cNvPr id="6" name="TextBox 5"/>
          <p:cNvSpPr txBox="1"/>
          <p:nvPr userDrawn="1"/>
        </p:nvSpPr>
        <p:spPr>
          <a:xfrm>
            <a:off x="9440654" y="6420416"/>
            <a:ext cx="1723549" cy="261542"/>
          </a:xfrm>
          <a:prstGeom prst="rect">
            <a:avLst/>
          </a:prstGeom>
          <a:noFill/>
        </p:spPr>
        <p:txBody>
          <a:bodyPr wrap="none" rtlCol="0">
            <a:spAutoFit/>
          </a:bodyPr>
          <a:lstStyle/>
          <a:p>
            <a:r>
              <a:rPr lang="en-US" sz="1100" b="1" dirty="0">
                <a:solidFill>
                  <a:schemeClr val="bg1"/>
                </a:solidFill>
                <a:ea typeface="Open Sans" panose="020B0606030504020204" pitchFamily="34" charset="0"/>
                <a:cs typeface="Open Sans" panose="020B0606030504020204" pitchFamily="34" charset="0"/>
              </a:rPr>
              <a:t>This is a Presentation Title</a:t>
            </a:r>
          </a:p>
        </p:txBody>
      </p:sp>
      <p:grpSp>
        <p:nvGrpSpPr>
          <p:cNvPr id="7" name="Group 6"/>
          <p:cNvGrpSpPr/>
          <p:nvPr userDrawn="1"/>
        </p:nvGrpSpPr>
        <p:grpSpPr>
          <a:xfrm>
            <a:off x="11154869" y="6440638"/>
            <a:ext cx="224082" cy="221098"/>
            <a:chOff x="4328868" y="5502988"/>
            <a:chExt cx="500307" cy="493774"/>
          </a:xfrm>
          <a:solidFill>
            <a:schemeClr val="bg1"/>
          </a:solidFill>
        </p:grpSpPr>
        <p:sp>
          <p:nvSpPr>
            <p:cNvPr id="8" name="Freeform 7">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grpFill/>
            <a:ln>
              <a:noFill/>
            </a:ln>
          </p:spPr>
          <p:txBody>
            <a:bodyPr vert="horz" wrap="square" lIns="91416" tIns="45708" rIns="91416" bIns="45708" numCol="1" anchor="t" anchorCtr="0" compatLnSpc="1">
              <a:prstTxWarp prst="textNoShape">
                <a:avLst/>
              </a:prstTxWarp>
            </a:bodyPr>
            <a:lstStyle/>
            <a:p>
              <a:endParaRPr lang="id-ID" sz="2399"/>
            </a:p>
          </p:txBody>
        </p:sp>
        <p:sp>
          <p:nvSpPr>
            <p:cNvPr id="9" name="Freeform 8">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grpFill/>
            <a:ln>
              <a:noFill/>
            </a:ln>
          </p:spPr>
          <p:txBody>
            <a:bodyPr vert="horz" wrap="square" lIns="91416" tIns="45708" rIns="91416" bIns="45708" numCol="1" anchor="t" anchorCtr="0" compatLnSpc="1">
              <a:prstTxWarp prst="textNoShape">
                <a:avLst/>
              </a:prstTxWarp>
            </a:bodyPr>
            <a:lstStyle/>
            <a:p>
              <a:endParaRPr lang="id-ID" sz="2399"/>
            </a:p>
          </p:txBody>
        </p:sp>
      </p:grpSp>
      <p:grpSp>
        <p:nvGrpSpPr>
          <p:cNvPr id="10" name="Group 9"/>
          <p:cNvGrpSpPr/>
          <p:nvPr userDrawn="1"/>
        </p:nvGrpSpPr>
        <p:grpSpPr>
          <a:xfrm flipH="1">
            <a:off x="11646174" y="6440638"/>
            <a:ext cx="224082" cy="221098"/>
            <a:chOff x="4328868" y="5502988"/>
            <a:chExt cx="500307" cy="493774"/>
          </a:xfrm>
          <a:solidFill>
            <a:schemeClr val="bg1"/>
          </a:solidFill>
        </p:grpSpPr>
        <p:sp>
          <p:nvSpPr>
            <p:cNvPr id="11" name="Freeform 10">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grpFill/>
            <a:ln>
              <a:noFill/>
            </a:ln>
          </p:spPr>
          <p:txBody>
            <a:bodyPr vert="horz" wrap="square" lIns="91416" tIns="45708" rIns="91416" bIns="45708" numCol="1" anchor="t" anchorCtr="0" compatLnSpc="1">
              <a:prstTxWarp prst="textNoShape">
                <a:avLst/>
              </a:prstTxWarp>
            </a:bodyPr>
            <a:lstStyle/>
            <a:p>
              <a:endParaRPr lang="id-ID" sz="2399"/>
            </a:p>
          </p:txBody>
        </p:sp>
        <p:sp>
          <p:nvSpPr>
            <p:cNvPr id="12" name="Freeform 11">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grpFill/>
            <a:ln>
              <a:noFill/>
            </a:ln>
          </p:spPr>
          <p:txBody>
            <a:bodyPr vert="horz" wrap="square" lIns="91416" tIns="45708" rIns="91416" bIns="45708" numCol="1" anchor="t" anchorCtr="0" compatLnSpc="1">
              <a:prstTxWarp prst="textNoShape">
                <a:avLst/>
              </a:prstTxWarp>
            </a:bodyPr>
            <a:lstStyle/>
            <a:p>
              <a:endParaRPr lang="id-ID" sz="2399"/>
            </a:p>
          </p:txBody>
        </p:sp>
      </p:grpSp>
      <p:sp>
        <p:nvSpPr>
          <p:cNvPr id="17" name="Slide Number Placeholder 16"/>
          <p:cNvSpPr>
            <a:spLocks noGrp="1"/>
          </p:cNvSpPr>
          <p:nvPr>
            <p:ph type="sldNum" sz="quarter" idx="12"/>
          </p:nvPr>
        </p:nvSpPr>
        <p:spPr>
          <a:xfrm>
            <a:off x="11202730" y="6323774"/>
            <a:ext cx="491305" cy="420448"/>
          </a:xfrm>
        </p:spPr>
        <p:txBody>
          <a:bodyPr/>
          <a:lstStyle>
            <a:lvl1pPr>
              <a:defRPr sz="1100">
                <a:solidFill>
                  <a:schemeClr val="bg1"/>
                </a:solidFill>
              </a:defRPr>
            </a:lvl1p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1681249425"/>
      </p:ext>
    </p:extLst>
  </p:cSld>
  <p:clrMapOvr>
    <a:masterClrMapping/>
  </p:clrMapOvr>
  <p:timing>
    <p:tnLst>
      <p:par>
        <p:cTn id="1" dur="indefinite" restart="never" nodeType="tmRoot"/>
      </p:par>
    </p:tn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50"/>
            <a:ext cx="4011084" cy="1162051"/>
          </a:xfrm>
        </p:spPr>
        <p:txBody>
          <a:bodyPr anchor="b"/>
          <a:lstStyle>
            <a:lvl1pPr algn="l">
              <a:defRPr sz="2700" b="1"/>
            </a:lvl1pPr>
          </a:lstStyle>
          <a:p>
            <a:r>
              <a:rPr lang="en-US" smtClean="0"/>
              <a:t>Click to edit Master title style</a:t>
            </a:r>
            <a:endParaRPr lang="en-US"/>
          </a:p>
        </p:txBody>
      </p:sp>
      <p:sp>
        <p:nvSpPr>
          <p:cNvPr id="3" name="Content Placeholder 2"/>
          <p:cNvSpPr>
            <a:spLocks noGrp="1"/>
          </p:cNvSpPr>
          <p:nvPr>
            <p:ph idx="1"/>
          </p:nvPr>
        </p:nvSpPr>
        <p:spPr>
          <a:xfrm>
            <a:off x="4766733" y="273053"/>
            <a:ext cx="6815667" cy="5853113"/>
          </a:xfrm>
        </p:spPr>
        <p:txBody>
          <a:bodyPr/>
          <a:lstStyle>
            <a:lvl1pPr>
              <a:defRPr sz="4300"/>
            </a:lvl1pPr>
            <a:lvl2pPr>
              <a:defRPr sz="37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2" y="1435103"/>
            <a:ext cx="4011084" cy="46910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2/26/16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1129081745"/>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40"/>
            <a:ext cx="10972801" cy="711081"/>
          </a:xfrm>
          <a:prstGeom prst="rect">
            <a:avLst/>
          </a:prstGeom>
        </p:spPr>
        <p:txBody>
          <a:bodyPr vert="horz" lIns="121899" tIns="60949" rIns="121899" bIns="60949"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138426"/>
            <a:ext cx="10972801" cy="4987739"/>
          </a:xfrm>
          <a:prstGeom prst="rect">
            <a:avLst/>
          </a:prstGeom>
        </p:spPr>
        <p:txBody>
          <a:bodyPr vert="horz" lIns="121899" tIns="60949" rIns="121899" bIns="60949"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2"/>
            <a:ext cx="2844800" cy="365125"/>
          </a:xfrm>
          <a:prstGeom prst="rect">
            <a:avLst/>
          </a:prstGeom>
        </p:spPr>
        <p:txBody>
          <a:bodyPr vert="horz" lIns="121899" tIns="60949" rIns="121899" bIns="60949" rtlCol="0" anchor="ctr"/>
          <a:lstStyle>
            <a:lvl1pPr algn="l">
              <a:defRPr sz="1600">
                <a:solidFill>
                  <a:schemeClr val="tx1">
                    <a:tint val="75000"/>
                  </a:schemeClr>
                </a:solidFill>
              </a:defRPr>
            </a:lvl1pPr>
          </a:lstStyle>
          <a:p>
            <a:fld id="{425404F2-BE9A-4460-8815-8F645183555F}" type="datetimeFigureOut">
              <a:rPr lang="en-US" smtClean="0"/>
              <a:pPr/>
              <a:t>2/26/16</a:t>
            </a:fld>
            <a:endParaRPr lang="en-US" dirty="0"/>
          </a:p>
        </p:txBody>
      </p:sp>
      <p:sp>
        <p:nvSpPr>
          <p:cNvPr id="5" name="Footer Placeholder 4"/>
          <p:cNvSpPr>
            <a:spLocks noGrp="1"/>
          </p:cNvSpPr>
          <p:nvPr>
            <p:ph type="ftr" sz="quarter" idx="3"/>
          </p:nvPr>
        </p:nvSpPr>
        <p:spPr>
          <a:xfrm>
            <a:off x="4165601" y="6356352"/>
            <a:ext cx="3860800" cy="365125"/>
          </a:xfrm>
          <a:prstGeom prst="rect">
            <a:avLst/>
          </a:prstGeom>
        </p:spPr>
        <p:txBody>
          <a:bodyPr vert="horz" lIns="121899" tIns="60949" rIns="121899" bIns="60949" rtlCol="0" anchor="ctr"/>
          <a:lstStyle>
            <a:lvl1pPr algn="ctr">
              <a:defRPr sz="16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7601" y="6356352"/>
            <a:ext cx="2844800" cy="365125"/>
          </a:xfrm>
          <a:prstGeom prst="rect">
            <a:avLst/>
          </a:prstGeom>
        </p:spPr>
        <p:txBody>
          <a:bodyPr vert="horz" lIns="121899" tIns="60949" rIns="121899" bIns="60949" rtlCol="0" anchor="ctr"/>
          <a:lstStyle>
            <a:lvl1pPr algn="r">
              <a:defRPr sz="1600">
                <a:solidFill>
                  <a:schemeClr val="tx1">
                    <a:tint val="75000"/>
                  </a:schemeClr>
                </a:solidFill>
              </a:defRPr>
            </a:lvl1p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1974508044"/>
      </p:ext>
    </p:extLst>
  </p:cSld>
  <p:clrMap bg1="lt1" tx1="dk1" bg2="lt2" tx2="dk2" accent1="accent1" accent2="accent2" accent3="accent3" accent4="accent4" accent5="accent5" accent6="accent6" hlink="hlink" folHlink="folHlink"/>
  <p:sldLayoutIdLst>
    <p:sldLayoutId id="2147483661"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iming>
    <p:tnLst>
      <p:par>
        <p:cTn id="1" dur="indefinite" restart="never" nodeType="tmRoot"/>
      </p:par>
    </p:tnLst>
  </p:timing>
  <p:txStyles>
    <p:titleStyle>
      <a:lvl1pPr algn="l" defTabSz="1218987" rtl="0" eaLnBrk="1" latinLnBrk="0" hangingPunct="1">
        <a:spcBef>
          <a:spcPct val="0"/>
        </a:spcBef>
        <a:buNone/>
        <a:defRPr sz="3600" kern="1200">
          <a:solidFill>
            <a:schemeClr val="tx1"/>
          </a:solidFill>
          <a:latin typeface="+mj-lt"/>
          <a:ea typeface="+mj-ea"/>
          <a:cs typeface="+mj-cs"/>
        </a:defRPr>
      </a:lvl1pPr>
    </p:titleStyle>
    <p:bodyStyle>
      <a:lvl1pPr marL="457120" indent="-457120" algn="l" defTabSz="1218987" rtl="0" eaLnBrk="1" latinLnBrk="0" hangingPunct="1">
        <a:spcBef>
          <a:spcPct val="20000"/>
        </a:spcBef>
        <a:buFont typeface="Arial" pitchFamily="34" charset="0"/>
        <a:buChar char="•"/>
        <a:defRPr sz="3600" kern="1200">
          <a:solidFill>
            <a:schemeClr val="tx1"/>
          </a:solidFill>
          <a:latin typeface="+mj-lt"/>
          <a:ea typeface="+mn-ea"/>
          <a:cs typeface="+mn-cs"/>
        </a:defRPr>
      </a:lvl1pPr>
      <a:lvl2pPr marL="990427" indent="-380933" algn="l" defTabSz="1218987" rtl="0" eaLnBrk="1" latinLnBrk="0" hangingPunct="1">
        <a:spcBef>
          <a:spcPct val="20000"/>
        </a:spcBef>
        <a:buFont typeface="Arial" pitchFamily="34" charset="0"/>
        <a:buChar char="–"/>
        <a:defRPr sz="3200" kern="1200">
          <a:solidFill>
            <a:schemeClr val="tx1"/>
          </a:solidFill>
          <a:latin typeface="+mj-lt"/>
          <a:ea typeface="+mn-ea"/>
          <a:cs typeface="+mn-cs"/>
        </a:defRPr>
      </a:lvl2pPr>
      <a:lvl3pPr marL="1523733" indent="-304747" algn="l" defTabSz="1218987" rtl="0" eaLnBrk="1" latinLnBrk="0" hangingPunct="1">
        <a:spcBef>
          <a:spcPct val="20000"/>
        </a:spcBef>
        <a:buFont typeface="Arial" pitchFamily="34" charset="0"/>
        <a:buChar char="•"/>
        <a:defRPr sz="2400" kern="1200">
          <a:solidFill>
            <a:schemeClr val="tx1"/>
          </a:solidFill>
          <a:latin typeface="+mj-lt"/>
          <a:ea typeface="+mn-ea"/>
          <a:cs typeface="+mn-cs"/>
        </a:defRPr>
      </a:lvl3pPr>
      <a:lvl4pPr marL="2133227"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742720"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4" Type="http://schemas.microsoft.com/office/2007/relationships/hdphoto" Target="../media/hdphoto5.wdp"/><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4" Type="http://schemas.microsoft.com/office/2007/relationships/hdphoto" Target="../media/hdphoto6.wdp"/><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microsoft.com/office/2007/relationships/hdphoto" Target="../media/hdphoto1.wdp"/></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2.wdp"/><Relationship Id="rId4" Type="http://schemas.openxmlformats.org/officeDocument/2006/relationships/image" Target="../media/image4.jpeg"/><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 Id="rId3" Type="http://schemas.microsoft.com/office/2007/relationships/hdphoto" Target="../media/hdphoto3.wdp"/></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4" Type="http://schemas.microsoft.com/office/2007/relationships/hdphoto" Target="../media/hdphoto4.wdp"/><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4" Type="http://schemas.microsoft.com/office/2007/relationships/hdphoto" Target="../media/hdphoto4.wdp"/><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609600" y="457200"/>
            <a:ext cx="4038600" cy="3770263"/>
          </a:xfrm>
          <a:prstGeom prst="rect">
            <a:avLst/>
          </a:prstGeom>
          <a:noFill/>
        </p:spPr>
        <p:txBody>
          <a:bodyPr wrap="square" rtlCol="0">
            <a:spAutoFit/>
          </a:bodyPr>
          <a:lstStyle/>
          <a:p>
            <a:r>
              <a:rPr lang="en-US" sz="23900" b="1" spc="-820" dirty="0" smtClean="0">
                <a:solidFill>
                  <a:schemeClr val="tx1">
                    <a:lumMod val="65000"/>
                    <a:lumOff val="35000"/>
                  </a:schemeClr>
                </a:solidFill>
                <a:latin typeface="Arial" panose="020B0604020202020204" pitchFamily="34" charset="0"/>
                <a:cs typeface="Arial" panose="020B0604020202020204" pitchFamily="34" charset="0"/>
              </a:rPr>
              <a:t>12</a:t>
            </a:r>
            <a:endParaRPr lang="en-US" sz="23900" b="1" spc="-82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8" name="TextBox 7"/>
          <p:cNvSpPr txBox="1"/>
          <p:nvPr/>
        </p:nvSpPr>
        <p:spPr>
          <a:xfrm>
            <a:off x="4191000" y="1380010"/>
            <a:ext cx="4114800" cy="707886"/>
          </a:xfrm>
          <a:prstGeom prst="rect">
            <a:avLst/>
          </a:prstGeom>
          <a:noFill/>
        </p:spPr>
        <p:txBody>
          <a:bodyPr wrap="square" rtlCol="0">
            <a:spAutoFit/>
          </a:bodyPr>
          <a:lstStyle/>
          <a:p>
            <a:r>
              <a:rPr lang="en-US" sz="4000" dirty="0" smtClean="0">
                <a:solidFill>
                  <a:schemeClr val="bg1"/>
                </a:solidFill>
                <a:latin typeface="Arial" panose="020B0604020202020204" pitchFamily="34" charset="0"/>
                <a:cs typeface="Arial" panose="020B0604020202020204" pitchFamily="34" charset="0"/>
              </a:rPr>
              <a:t>TIPS</a:t>
            </a:r>
            <a:endParaRPr lang="en-US" sz="4000" dirty="0">
              <a:solidFill>
                <a:schemeClr val="bg1"/>
              </a:solidFill>
              <a:latin typeface="Arial" panose="020B0604020202020204" pitchFamily="34" charset="0"/>
              <a:cs typeface="Arial" panose="020B0604020202020204" pitchFamily="34" charset="0"/>
            </a:endParaRPr>
          </a:p>
        </p:txBody>
      </p:sp>
      <p:sp>
        <p:nvSpPr>
          <p:cNvPr id="10" name="TextBox 9"/>
          <p:cNvSpPr txBox="1"/>
          <p:nvPr/>
        </p:nvSpPr>
        <p:spPr>
          <a:xfrm>
            <a:off x="4245114" y="1956614"/>
            <a:ext cx="8099286" cy="1446550"/>
          </a:xfrm>
          <a:prstGeom prst="rect">
            <a:avLst/>
          </a:prstGeom>
          <a:noFill/>
        </p:spPr>
        <p:txBody>
          <a:bodyPr wrap="square" rtlCol="0">
            <a:spAutoFit/>
          </a:bodyPr>
          <a:lstStyle/>
          <a:p>
            <a:r>
              <a:rPr lang="en-US" sz="8800" b="1" dirty="0" smtClean="0">
                <a:solidFill>
                  <a:schemeClr val="bg1"/>
                </a:solidFill>
                <a:latin typeface="Arial" panose="020B0604020202020204" pitchFamily="34" charset="0"/>
                <a:cs typeface="Arial" panose="020B0604020202020204" pitchFamily="34" charset="0"/>
              </a:rPr>
              <a:t>POWERPOINT</a:t>
            </a:r>
            <a:endParaRPr lang="en-US" sz="8800" b="1" dirty="0">
              <a:solidFill>
                <a:schemeClr val="bg1"/>
              </a:solidFill>
              <a:latin typeface="Arial" panose="020B0604020202020204" pitchFamily="34" charset="0"/>
              <a:cs typeface="Arial" panose="020B0604020202020204" pitchFamily="34" charset="0"/>
            </a:endParaRPr>
          </a:p>
        </p:txBody>
      </p:sp>
      <p:sp>
        <p:nvSpPr>
          <p:cNvPr id="11" name="TextBox 10"/>
          <p:cNvSpPr txBox="1"/>
          <p:nvPr/>
        </p:nvSpPr>
        <p:spPr>
          <a:xfrm>
            <a:off x="4245114" y="3089778"/>
            <a:ext cx="7812157" cy="1446550"/>
          </a:xfrm>
          <a:prstGeom prst="rect">
            <a:avLst/>
          </a:prstGeom>
          <a:noFill/>
        </p:spPr>
        <p:txBody>
          <a:bodyPr wrap="square" rtlCol="0">
            <a:spAutoFit/>
          </a:bodyPr>
          <a:lstStyle>
            <a:defPPr>
              <a:defRPr lang="en-US"/>
            </a:defPPr>
            <a:lvl1pPr>
              <a:defRPr sz="8800" b="1">
                <a:solidFill>
                  <a:schemeClr val="bg1"/>
                </a:solidFill>
                <a:latin typeface="Arial" panose="020B0604020202020204" pitchFamily="34" charset="0"/>
                <a:cs typeface="Arial" panose="020B0604020202020204" pitchFamily="34" charset="0"/>
              </a:defRPr>
            </a:lvl1pPr>
          </a:lstStyle>
          <a:p>
            <a:r>
              <a:rPr lang="en-US" dirty="0" smtClean="0"/>
              <a:t>TEMPLATES</a:t>
            </a:r>
            <a:endParaRPr lang="en-US" dirty="0"/>
          </a:p>
        </p:txBody>
      </p:sp>
      <p:sp>
        <p:nvSpPr>
          <p:cNvPr id="12" name="Rectangle 11"/>
          <p:cNvSpPr/>
          <p:nvPr/>
        </p:nvSpPr>
        <p:spPr>
          <a:xfrm rot="16200000">
            <a:off x="3511484" y="3496558"/>
            <a:ext cx="1279517" cy="461665"/>
          </a:xfrm>
          <a:prstGeom prst="rect">
            <a:avLst/>
          </a:prstGeom>
        </p:spPr>
        <p:txBody>
          <a:bodyPr wrap="none">
            <a:spAutoFit/>
          </a:bodyPr>
          <a:lstStyle/>
          <a:p>
            <a:r>
              <a:rPr lang="en-US" smtClean="0">
                <a:solidFill>
                  <a:schemeClr val="bg1"/>
                </a:solidFill>
                <a:latin typeface="Arial" panose="020B0604020202020204" pitchFamily="34" charset="0"/>
                <a:cs typeface="Arial" panose="020B0604020202020204" pitchFamily="34" charset="0"/>
              </a:rPr>
              <a:t>SLIDES</a:t>
            </a:r>
            <a:endParaRPr lang="en-US" sz="2000" dirty="0">
              <a:solidFill>
                <a:schemeClr val="bg1"/>
              </a:solidFill>
              <a:latin typeface="Arial" panose="020B0604020202020204" pitchFamily="34" charset="0"/>
              <a:cs typeface="Arial" panose="020B0604020202020204" pitchFamily="34" charset="0"/>
            </a:endParaRPr>
          </a:p>
        </p:txBody>
      </p:sp>
      <p:sp>
        <p:nvSpPr>
          <p:cNvPr id="25" name="Rectangle 24"/>
          <p:cNvSpPr/>
          <p:nvPr/>
        </p:nvSpPr>
        <p:spPr>
          <a:xfrm>
            <a:off x="0" y="0"/>
            <a:ext cx="12192000" cy="180000"/>
          </a:xfrm>
          <a:prstGeom prst="rect">
            <a:avLst/>
          </a:prstGeom>
          <a:solidFill>
            <a:schemeClr val="tx1">
              <a:lumMod val="85000"/>
              <a:lumOff val="1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TextBox 26"/>
          <p:cNvSpPr txBox="1"/>
          <p:nvPr/>
        </p:nvSpPr>
        <p:spPr>
          <a:xfrm>
            <a:off x="4151243" y="4725036"/>
            <a:ext cx="7870685" cy="1142364"/>
          </a:xfrm>
          <a:prstGeom prst="rect">
            <a:avLst/>
          </a:prstGeom>
          <a:noFill/>
        </p:spPr>
        <p:txBody>
          <a:bodyPr wrap="square" rtlCol="0">
            <a:spAutoFit/>
          </a:bodyPr>
          <a:lstStyle/>
          <a:p>
            <a:pPr>
              <a:lnSpc>
                <a:spcPts val="4000"/>
              </a:lnSpc>
            </a:pPr>
            <a:r>
              <a:rPr lang="en-US" sz="4500" dirty="0" smtClean="0">
                <a:solidFill>
                  <a:schemeClr val="tx1">
                    <a:lumMod val="65000"/>
                    <a:lumOff val="35000"/>
                  </a:schemeClr>
                </a:solidFill>
              </a:rPr>
              <a:t>How to enhance your list with great slides</a:t>
            </a:r>
            <a:endParaRPr lang="en-US" sz="4500" dirty="0">
              <a:solidFill>
                <a:schemeClr val="tx1">
                  <a:lumMod val="65000"/>
                  <a:lumOff val="35000"/>
                </a:schemeClr>
              </a:solidFill>
            </a:endParaRPr>
          </a:p>
        </p:txBody>
      </p:sp>
      <p:sp>
        <p:nvSpPr>
          <p:cNvPr id="2" name="Round Same Side Corner Rectangle 1"/>
          <p:cNvSpPr/>
          <p:nvPr/>
        </p:nvSpPr>
        <p:spPr>
          <a:xfrm>
            <a:off x="304800" y="6308340"/>
            <a:ext cx="2362200" cy="549659"/>
          </a:xfrm>
          <a:prstGeom prst="round2SameRect">
            <a:avLst/>
          </a:prstGeom>
          <a:solidFill>
            <a:schemeClr val="tx1">
              <a:lumMod val="85000"/>
              <a:lumOff val="1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Picture 2" descr="E:\cloud\drive\websites\slidemodel\logo\sebastian\slidemodel-logo-trans.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33400" y="6411113"/>
            <a:ext cx="1981200" cy="3750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129250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16" name="Rectangle 15"/>
          <p:cNvSpPr/>
          <p:nvPr/>
        </p:nvSpPr>
        <p:spPr>
          <a:xfrm>
            <a:off x="18054" y="2719882"/>
            <a:ext cx="12173946" cy="1323439"/>
          </a:xfrm>
          <a:prstGeom prst="rect">
            <a:avLst/>
          </a:prstGeom>
        </p:spPr>
        <p:txBody>
          <a:bodyPr wrap="square">
            <a:spAutoFit/>
          </a:bodyPr>
          <a:lstStyle/>
          <a:p>
            <a:pPr algn="ctr"/>
            <a:r>
              <a:rPr lang="en-US" sz="8000" b="1" dirty="0">
                <a:solidFill>
                  <a:schemeClr val="tx1">
                    <a:lumMod val="65000"/>
                    <a:lumOff val="35000"/>
                  </a:schemeClr>
                </a:solidFill>
                <a:latin typeface="Arial" panose="020B0604020202020204" pitchFamily="34" charset="0"/>
                <a:cs typeface="Arial" panose="020B0604020202020204" pitchFamily="34" charset="0"/>
              </a:rPr>
              <a:t>Leave </a:t>
            </a:r>
            <a:r>
              <a:rPr lang="en-US" sz="8000" b="1" dirty="0" smtClean="0">
                <a:solidFill>
                  <a:schemeClr val="tx1">
                    <a:lumMod val="65000"/>
                    <a:lumOff val="35000"/>
                  </a:schemeClr>
                </a:solidFill>
                <a:latin typeface="Arial" panose="020B0604020202020204" pitchFamily="34" charset="0"/>
                <a:cs typeface="Arial" panose="020B0604020202020204" pitchFamily="34" charset="0"/>
              </a:rPr>
              <a:t>questions</a:t>
            </a:r>
            <a:endParaRPr lang="en-US" sz="8000" b="1"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17" name="Rectangle 16"/>
          <p:cNvSpPr/>
          <p:nvPr/>
        </p:nvSpPr>
        <p:spPr>
          <a:xfrm>
            <a:off x="0" y="0"/>
            <a:ext cx="12192000" cy="180000"/>
          </a:xfrm>
          <a:prstGeom prst="rect">
            <a:avLst/>
          </a:pr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p:cNvSpPr/>
          <p:nvPr/>
        </p:nvSpPr>
        <p:spPr>
          <a:xfrm>
            <a:off x="381000" y="522329"/>
            <a:ext cx="609600" cy="609600"/>
          </a:xfrm>
          <a:prstGeom prst="ellipse">
            <a:avLst/>
          </a:prstGeom>
          <a:no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chemeClr val="tx1">
                    <a:lumMod val="65000"/>
                    <a:lumOff val="35000"/>
                  </a:schemeClr>
                </a:solidFill>
                <a:latin typeface="Arial" panose="020B0604020202020204" pitchFamily="34" charset="0"/>
                <a:cs typeface="Arial" panose="020B0604020202020204" pitchFamily="34" charset="0"/>
              </a:rPr>
              <a:t>8</a:t>
            </a:r>
            <a:endParaRPr lang="en-US" sz="32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22" name="Rectangle 21"/>
          <p:cNvSpPr/>
          <p:nvPr/>
        </p:nvSpPr>
        <p:spPr>
          <a:xfrm>
            <a:off x="2094505" y="3962400"/>
            <a:ext cx="7924800" cy="1569660"/>
          </a:xfrm>
          <a:prstGeom prst="rect">
            <a:avLst/>
          </a:prstGeom>
        </p:spPr>
        <p:txBody>
          <a:bodyPr wrap="square">
            <a:spAutoFit/>
          </a:bodyPr>
          <a:lstStyle/>
          <a:p>
            <a:pPr algn="ctr"/>
            <a:r>
              <a:rPr lang="en-US" dirty="0">
                <a:solidFill>
                  <a:srgbClr val="686A6D"/>
                </a:solidFill>
                <a:latin typeface="Calibri Light" panose="020F0302020204030204" pitchFamily="34" charset="0"/>
              </a:rPr>
              <a:t>Lorem ipsum dolor sit amet, consectetur adipiscing elit. Sed viverra velit quis ex faucibus, nec </a:t>
            </a:r>
            <a:r>
              <a:rPr lang="en-US" dirty="0">
                <a:solidFill>
                  <a:schemeClr val="tx1">
                    <a:lumMod val="65000"/>
                    <a:lumOff val="35000"/>
                  </a:schemeClr>
                </a:solidFill>
                <a:latin typeface="Calibri Light" panose="020F0302020204030204" pitchFamily="34" charset="0"/>
              </a:rPr>
              <a:t>rhoncus</a:t>
            </a:r>
            <a:r>
              <a:rPr lang="en-US" dirty="0">
                <a:solidFill>
                  <a:srgbClr val="686A6D"/>
                </a:solidFill>
                <a:latin typeface="Calibri Light" panose="020F0302020204030204" pitchFamily="34" charset="0"/>
              </a:rPr>
              <a:t> mauris scelerisque. Nam at nulla sollicitudin, commodo felis a, tincidunt turpis. Aliquam aliquam, neque eget volutpat euismod.</a:t>
            </a:r>
          </a:p>
        </p:txBody>
      </p:sp>
      <p:sp>
        <p:nvSpPr>
          <p:cNvPr id="30" name="Freeform 29"/>
          <p:cNvSpPr/>
          <p:nvPr/>
        </p:nvSpPr>
        <p:spPr>
          <a:xfrm>
            <a:off x="5334000" y="1114961"/>
            <a:ext cx="1524000" cy="1524000"/>
          </a:xfrm>
          <a:custGeom>
            <a:avLst/>
            <a:gdLst/>
            <a:ahLst/>
            <a:cxnLst/>
            <a:rect l="l" t="t" r="r" b="b"/>
            <a:pathLst>
              <a:path w="1524000" h="1524000">
                <a:moveTo>
                  <a:pt x="711585" y="1120839"/>
                </a:moveTo>
                <a:cubicBezTo>
                  <a:pt x="693033" y="1121372"/>
                  <a:pt x="678122" y="1127917"/>
                  <a:pt x="666853" y="1140476"/>
                </a:cubicBezTo>
                <a:cubicBezTo>
                  <a:pt x="655585" y="1153034"/>
                  <a:pt x="649797" y="1168409"/>
                  <a:pt x="649490" y="1186600"/>
                </a:cubicBezTo>
                <a:cubicBezTo>
                  <a:pt x="649797" y="1204790"/>
                  <a:pt x="655585" y="1220165"/>
                  <a:pt x="666853" y="1232723"/>
                </a:cubicBezTo>
                <a:cubicBezTo>
                  <a:pt x="678122" y="1245282"/>
                  <a:pt x="693033" y="1251827"/>
                  <a:pt x="711585" y="1252360"/>
                </a:cubicBezTo>
                <a:cubicBezTo>
                  <a:pt x="729620" y="1251827"/>
                  <a:pt x="744391" y="1245282"/>
                  <a:pt x="755899" y="1232723"/>
                </a:cubicBezTo>
                <a:cubicBezTo>
                  <a:pt x="767407" y="1220165"/>
                  <a:pt x="773352" y="1204790"/>
                  <a:pt x="773735" y="1186600"/>
                </a:cubicBezTo>
                <a:cubicBezTo>
                  <a:pt x="773505" y="1169475"/>
                  <a:pt x="767864" y="1154404"/>
                  <a:pt x="756814" y="1141389"/>
                </a:cubicBezTo>
                <a:cubicBezTo>
                  <a:pt x="745764" y="1128374"/>
                  <a:pt x="730688" y="1121524"/>
                  <a:pt x="711585" y="1120839"/>
                </a:cubicBezTo>
                <a:close/>
                <a:moveTo>
                  <a:pt x="737126" y="318605"/>
                </a:moveTo>
                <a:cubicBezTo>
                  <a:pt x="678434" y="319650"/>
                  <a:pt x="630679" y="330009"/>
                  <a:pt x="593860" y="349682"/>
                </a:cubicBezTo>
                <a:cubicBezTo>
                  <a:pt x="557042" y="369356"/>
                  <a:pt x="530036" y="392078"/>
                  <a:pt x="512844" y="417849"/>
                </a:cubicBezTo>
                <a:cubicBezTo>
                  <a:pt x="495652" y="443620"/>
                  <a:pt x="487150" y="466174"/>
                  <a:pt x="487337" y="485510"/>
                </a:cubicBezTo>
                <a:cubicBezTo>
                  <a:pt x="487540" y="500143"/>
                  <a:pt x="491096" y="511118"/>
                  <a:pt x="498005" y="518435"/>
                </a:cubicBezTo>
                <a:cubicBezTo>
                  <a:pt x="504914" y="525751"/>
                  <a:pt x="513956" y="529410"/>
                  <a:pt x="525132" y="529410"/>
                </a:cubicBezTo>
                <a:cubicBezTo>
                  <a:pt x="535952" y="529283"/>
                  <a:pt x="544792" y="525878"/>
                  <a:pt x="551650" y="519197"/>
                </a:cubicBezTo>
                <a:cubicBezTo>
                  <a:pt x="558508" y="512515"/>
                  <a:pt x="564299" y="503319"/>
                  <a:pt x="569023" y="491607"/>
                </a:cubicBezTo>
                <a:cubicBezTo>
                  <a:pt x="585994" y="453779"/>
                  <a:pt x="606917" y="423343"/>
                  <a:pt x="631793" y="400300"/>
                </a:cubicBezTo>
                <a:cubicBezTo>
                  <a:pt x="656669" y="377257"/>
                  <a:pt x="689746" y="365418"/>
                  <a:pt x="731024" y="364783"/>
                </a:cubicBezTo>
                <a:cubicBezTo>
                  <a:pt x="785456" y="365443"/>
                  <a:pt x="826692" y="381195"/>
                  <a:pt x="854734" y="412037"/>
                </a:cubicBezTo>
                <a:cubicBezTo>
                  <a:pt x="882776" y="442879"/>
                  <a:pt x="896861" y="484849"/>
                  <a:pt x="896988" y="537946"/>
                </a:cubicBezTo>
                <a:cubicBezTo>
                  <a:pt x="897395" y="565459"/>
                  <a:pt x="892920" y="593049"/>
                  <a:pt x="883564" y="620715"/>
                </a:cubicBezTo>
                <a:cubicBezTo>
                  <a:pt x="874208" y="648381"/>
                  <a:pt x="857531" y="675666"/>
                  <a:pt x="833531" y="702570"/>
                </a:cubicBezTo>
                <a:cubicBezTo>
                  <a:pt x="813523" y="725435"/>
                  <a:pt x="794049" y="746470"/>
                  <a:pt x="775110" y="765676"/>
                </a:cubicBezTo>
                <a:cubicBezTo>
                  <a:pt x="756170" y="784883"/>
                  <a:pt x="740665" y="804089"/>
                  <a:pt x="728594" y="823295"/>
                </a:cubicBezTo>
                <a:cubicBezTo>
                  <a:pt x="714648" y="844229"/>
                  <a:pt x="704270" y="870955"/>
                  <a:pt x="697461" y="903473"/>
                </a:cubicBezTo>
                <a:cubicBezTo>
                  <a:pt x="690652" y="935992"/>
                  <a:pt x="687260" y="980400"/>
                  <a:pt x="687286" y="1036697"/>
                </a:cubicBezTo>
                <a:lnTo>
                  <a:pt x="731024" y="1036697"/>
                </a:lnTo>
                <a:cubicBezTo>
                  <a:pt x="731355" y="974938"/>
                  <a:pt x="736796" y="928345"/>
                  <a:pt x="747346" y="896919"/>
                </a:cubicBezTo>
                <a:cubicBezTo>
                  <a:pt x="757897" y="865493"/>
                  <a:pt x="771574" y="842984"/>
                  <a:pt x="788379" y="829392"/>
                </a:cubicBezTo>
                <a:cubicBezTo>
                  <a:pt x="809201" y="807874"/>
                  <a:pt x="829183" y="789633"/>
                  <a:pt x="848326" y="774670"/>
                </a:cubicBezTo>
                <a:cubicBezTo>
                  <a:pt x="867468" y="759706"/>
                  <a:pt x="885312" y="745429"/>
                  <a:pt x="901857" y="731837"/>
                </a:cubicBezTo>
                <a:cubicBezTo>
                  <a:pt x="928612" y="708490"/>
                  <a:pt x="950575" y="680798"/>
                  <a:pt x="967743" y="648762"/>
                </a:cubicBezTo>
                <a:cubicBezTo>
                  <a:pt x="984912" y="616727"/>
                  <a:pt x="993788" y="577755"/>
                  <a:pt x="994372" y="531848"/>
                </a:cubicBezTo>
                <a:cubicBezTo>
                  <a:pt x="993416" y="470146"/>
                  <a:pt x="970066" y="419515"/>
                  <a:pt x="924324" y="379955"/>
                </a:cubicBezTo>
                <a:cubicBezTo>
                  <a:pt x="878582" y="340395"/>
                  <a:pt x="816182" y="319945"/>
                  <a:pt x="737126" y="318605"/>
                </a:cubicBezTo>
                <a:close/>
                <a:moveTo>
                  <a:pt x="762000" y="0"/>
                </a:moveTo>
                <a:cubicBezTo>
                  <a:pt x="1182841" y="0"/>
                  <a:pt x="1524000" y="341159"/>
                  <a:pt x="1524000" y="762000"/>
                </a:cubicBezTo>
                <a:cubicBezTo>
                  <a:pt x="1524000" y="1182841"/>
                  <a:pt x="1182841" y="1524000"/>
                  <a:pt x="762000" y="1524000"/>
                </a:cubicBezTo>
                <a:cubicBezTo>
                  <a:pt x="341159" y="1524000"/>
                  <a:pt x="0" y="1182841"/>
                  <a:pt x="0" y="762000"/>
                </a:cubicBezTo>
                <a:cubicBezTo>
                  <a:pt x="0" y="341159"/>
                  <a:pt x="341159" y="0"/>
                  <a:pt x="762000" y="0"/>
                </a:cubicBezTo>
                <a:close/>
              </a:path>
            </a:pathLst>
          </a:cu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43906432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929CA5"/>
        </a:solidFill>
        <a:effectLst/>
      </p:bgPr>
    </p:bg>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3" cstate="print">
            <a:extLst>
              <a:ext uri="{BEBA8EAE-BF5A-486C-A8C5-ECC9F3942E4B}">
                <a14:imgProps xmlns:a14="http://schemas.microsoft.com/office/drawing/2010/main">
                  <a14:imgLayer r:embed="rId4">
                    <a14:imgEffect>
                      <a14:artisticBlur/>
                    </a14:imgEffect>
                    <a14:imgEffect>
                      <a14:sharpenSoften amount="-10000"/>
                    </a14:imgEffect>
                  </a14:imgLayer>
                </a14:imgProps>
              </a:ext>
              <a:ext uri="{28A0092B-C50C-407E-A947-70E740481C1C}">
                <a14:useLocalDpi xmlns:a14="http://schemas.microsoft.com/office/drawing/2010/main" val="0"/>
              </a:ext>
            </a:extLst>
          </a:blip>
          <a:srcRect t="12500" b="12500"/>
          <a:stretch/>
        </p:blipFill>
        <p:spPr>
          <a:xfrm>
            <a:off x="0" y="0"/>
            <a:ext cx="12192000" cy="6858000"/>
          </a:xfrm>
          <a:prstGeom prst="rect">
            <a:avLst/>
          </a:prstGeom>
        </p:spPr>
      </p:pic>
      <p:sp>
        <p:nvSpPr>
          <p:cNvPr id="19" name="Rectangle 18"/>
          <p:cNvSpPr/>
          <p:nvPr/>
        </p:nvSpPr>
        <p:spPr>
          <a:xfrm>
            <a:off x="0" y="0"/>
            <a:ext cx="12192000" cy="6858000"/>
          </a:xfrm>
          <a:prstGeom prst="rect">
            <a:avLst/>
          </a:prstGeom>
          <a:solidFill>
            <a:schemeClr val="tx1">
              <a:lumMod val="85000"/>
              <a:lumOff val="1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p:cNvSpPr/>
          <p:nvPr/>
        </p:nvSpPr>
        <p:spPr>
          <a:xfrm>
            <a:off x="381000" y="522329"/>
            <a:ext cx="609600" cy="609600"/>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chemeClr val="bg1"/>
                </a:solidFill>
                <a:latin typeface="Arial" panose="020B0604020202020204" pitchFamily="34" charset="0"/>
                <a:cs typeface="Arial" panose="020B0604020202020204" pitchFamily="34" charset="0"/>
              </a:rPr>
              <a:t>9</a:t>
            </a:r>
            <a:endParaRPr lang="en-US" sz="3200" dirty="0">
              <a:solidFill>
                <a:schemeClr val="bg1"/>
              </a:solidFill>
              <a:latin typeface="Arial" panose="020B0604020202020204" pitchFamily="34" charset="0"/>
              <a:cs typeface="Arial" panose="020B0604020202020204" pitchFamily="34" charset="0"/>
            </a:endParaRPr>
          </a:p>
        </p:txBody>
      </p:sp>
      <p:sp>
        <p:nvSpPr>
          <p:cNvPr id="5" name="Rectangle 4"/>
          <p:cNvSpPr/>
          <p:nvPr/>
        </p:nvSpPr>
        <p:spPr>
          <a:xfrm>
            <a:off x="0" y="2572350"/>
            <a:ext cx="12192000" cy="1896801"/>
          </a:xfrm>
          <a:prstGeom prst="rect">
            <a:avLst/>
          </a:prstGeom>
        </p:spPr>
        <p:txBody>
          <a:bodyPr wrap="square" anchor="ctr">
            <a:spAutoFit/>
          </a:bodyPr>
          <a:lstStyle/>
          <a:p>
            <a:pPr algn="ctr">
              <a:lnSpc>
                <a:spcPts val="7000"/>
              </a:lnSpc>
            </a:pPr>
            <a:r>
              <a:rPr lang="en-US" sz="8000" b="1" spc="-300" dirty="0">
                <a:solidFill>
                  <a:schemeClr val="bg1"/>
                </a:solidFill>
                <a:effectLst>
                  <a:outerShdw blurRad="254000" sx="102000" sy="102000" algn="ctr" rotWithShape="0">
                    <a:prstClr val="black">
                      <a:alpha val="40000"/>
                    </a:prstClr>
                  </a:outerShdw>
                </a:effectLst>
                <a:latin typeface="Arial" panose="020B0604020202020204" pitchFamily="34" charset="0"/>
                <a:cs typeface="Arial" panose="020B0604020202020204" pitchFamily="34" charset="0"/>
              </a:rPr>
              <a:t>Accurate </a:t>
            </a:r>
            <a:endParaRPr lang="en-US" sz="8000" b="1" spc="-300" dirty="0" smtClean="0">
              <a:solidFill>
                <a:schemeClr val="bg1"/>
              </a:solidFill>
              <a:effectLst>
                <a:outerShdw blurRad="254000" sx="102000" sy="102000" algn="ctr" rotWithShape="0">
                  <a:prstClr val="black">
                    <a:alpha val="40000"/>
                  </a:prstClr>
                </a:outerShdw>
              </a:effectLst>
              <a:latin typeface="Arial" panose="020B0604020202020204" pitchFamily="34" charset="0"/>
              <a:cs typeface="Arial" panose="020B0604020202020204" pitchFamily="34" charset="0"/>
            </a:endParaRPr>
          </a:p>
          <a:p>
            <a:pPr algn="ctr">
              <a:lnSpc>
                <a:spcPts val="7000"/>
              </a:lnSpc>
            </a:pPr>
            <a:r>
              <a:rPr lang="en-US" sz="8000" b="1" spc="-300" dirty="0" smtClean="0">
                <a:solidFill>
                  <a:schemeClr val="accent1"/>
                </a:solidFill>
                <a:effectLst>
                  <a:outerShdw blurRad="254000" sx="102000" sy="102000" algn="ctr" rotWithShape="0">
                    <a:prstClr val="black">
                      <a:alpha val="40000"/>
                    </a:prstClr>
                  </a:outerShdw>
                </a:effectLst>
                <a:latin typeface="Arial" panose="020B0604020202020204" pitchFamily="34" charset="0"/>
                <a:cs typeface="Arial" panose="020B0604020202020204" pitchFamily="34" charset="0"/>
              </a:rPr>
              <a:t>Information</a:t>
            </a:r>
            <a:endParaRPr lang="en-US" sz="8000" b="1" spc="-300" dirty="0">
              <a:solidFill>
                <a:schemeClr val="accent1"/>
              </a:solidFill>
              <a:effectLst>
                <a:outerShdw blurRad="254000" sx="102000" sy="102000" algn="ctr" rotWithShape="0">
                  <a:prstClr val="black">
                    <a:alpha val="40000"/>
                  </a:prstClr>
                </a:outerShdw>
              </a:effectLst>
              <a:latin typeface="Arial" panose="020B0604020202020204" pitchFamily="34" charset="0"/>
              <a:cs typeface="Arial" panose="020B0604020202020204" pitchFamily="34" charset="0"/>
            </a:endParaRPr>
          </a:p>
        </p:txBody>
      </p:sp>
      <p:sp>
        <p:nvSpPr>
          <p:cNvPr id="20" name="Rectangle 19"/>
          <p:cNvSpPr/>
          <p:nvPr/>
        </p:nvSpPr>
        <p:spPr>
          <a:xfrm>
            <a:off x="2094505" y="4440647"/>
            <a:ext cx="7924800" cy="1569660"/>
          </a:xfrm>
          <a:prstGeom prst="rect">
            <a:avLst/>
          </a:prstGeom>
        </p:spPr>
        <p:txBody>
          <a:bodyPr wrap="square">
            <a:spAutoFit/>
          </a:bodyPr>
          <a:lstStyle/>
          <a:p>
            <a:pPr algn="ctr"/>
            <a:r>
              <a:rPr lang="en-US" dirty="0">
                <a:solidFill>
                  <a:schemeClr val="bg1"/>
                </a:solidFill>
                <a:latin typeface="Calibri Light" panose="020F0302020204030204" pitchFamily="34" charset="0"/>
              </a:rPr>
              <a:t>Lorem ipsum dolor sit amet, consectetur adipiscing elit. Sed viverra velit quis ex faucibus, nec rhoncus mauris scelerisque. Nam at nulla sollicitudin, commodo felis a, tincidunt turpis. Aliquam aliquam, neque eget volutpat euismod.</a:t>
            </a:r>
          </a:p>
        </p:txBody>
      </p:sp>
      <p:sp>
        <p:nvSpPr>
          <p:cNvPr id="21" name="Oval 20"/>
          <p:cNvSpPr/>
          <p:nvPr/>
        </p:nvSpPr>
        <p:spPr>
          <a:xfrm>
            <a:off x="5334000" y="848050"/>
            <a:ext cx="1524000" cy="1524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4"/>
          <p:cNvGrpSpPr>
            <a:grpSpLocks noChangeAspect="1"/>
          </p:cNvGrpSpPr>
          <p:nvPr/>
        </p:nvGrpSpPr>
        <p:grpSpPr bwMode="auto">
          <a:xfrm>
            <a:off x="5692774" y="1266676"/>
            <a:ext cx="898525" cy="685613"/>
            <a:chOff x="3610" y="807"/>
            <a:chExt cx="460" cy="351"/>
          </a:xfrm>
          <a:solidFill>
            <a:srgbClr val="A5ABB1"/>
          </a:solidFill>
        </p:grpSpPr>
        <p:sp>
          <p:nvSpPr>
            <p:cNvPr id="7" name="Freeform 5"/>
            <p:cNvSpPr>
              <a:spLocks noEditPoints="1"/>
            </p:cNvSpPr>
            <p:nvPr/>
          </p:nvSpPr>
          <p:spPr bwMode="auto">
            <a:xfrm>
              <a:off x="3610" y="807"/>
              <a:ext cx="418" cy="308"/>
            </a:xfrm>
            <a:custGeom>
              <a:avLst/>
              <a:gdLst>
                <a:gd name="T0" fmla="*/ 74 w 109"/>
                <a:gd name="T1" fmla="*/ 71 h 79"/>
                <a:gd name="T2" fmla="*/ 72 w 109"/>
                <a:gd name="T3" fmla="*/ 68 h 79"/>
                <a:gd name="T4" fmla="*/ 67 w 109"/>
                <a:gd name="T5" fmla="*/ 68 h 79"/>
                <a:gd name="T6" fmla="*/ 71 w 109"/>
                <a:gd name="T7" fmla="*/ 66 h 79"/>
                <a:gd name="T8" fmla="*/ 69 w 109"/>
                <a:gd name="T9" fmla="*/ 59 h 79"/>
                <a:gd name="T10" fmla="*/ 58 w 109"/>
                <a:gd name="T11" fmla="*/ 65 h 79"/>
                <a:gd name="T12" fmla="*/ 58 w 109"/>
                <a:gd name="T13" fmla="*/ 19 h 79"/>
                <a:gd name="T14" fmla="*/ 63 w 109"/>
                <a:gd name="T15" fmla="*/ 13 h 79"/>
                <a:gd name="T16" fmla="*/ 78 w 109"/>
                <a:gd name="T17" fmla="*/ 7 h 79"/>
                <a:gd name="T18" fmla="*/ 93 w 109"/>
                <a:gd name="T19" fmla="*/ 14 h 79"/>
                <a:gd name="T20" fmla="*/ 97 w 109"/>
                <a:gd name="T21" fmla="*/ 18 h 79"/>
                <a:gd name="T22" fmla="*/ 97 w 109"/>
                <a:gd name="T23" fmla="*/ 19 h 79"/>
                <a:gd name="T24" fmla="*/ 97 w 109"/>
                <a:gd name="T25" fmla="*/ 43 h 79"/>
                <a:gd name="T26" fmla="*/ 101 w 109"/>
                <a:gd name="T27" fmla="*/ 45 h 79"/>
                <a:gd name="T28" fmla="*/ 102 w 109"/>
                <a:gd name="T29" fmla="*/ 69 h 79"/>
                <a:gd name="T30" fmla="*/ 109 w 109"/>
                <a:gd name="T31" fmla="*/ 76 h 79"/>
                <a:gd name="T32" fmla="*/ 109 w 109"/>
                <a:gd name="T33" fmla="*/ 24 h 79"/>
                <a:gd name="T34" fmla="*/ 105 w 109"/>
                <a:gd name="T35" fmla="*/ 24 h 79"/>
                <a:gd name="T36" fmla="*/ 105 w 109"/>
                <a:gd name="T37" fmla="*/ 18 h 79"/>
                <a:gd name="T38" fmla="*/ 104 w 109"/>
                <a:gd name="T39" fmla="*/ 16 h 79"/>
                <a:gd name="T40" fmla="*/ 98 w 109"/>
                <a:gd name="T41" fmla="*/ 8 h 79"/>
                <a:gd name="T42" fmla="*/ 78 w 109"/>
                <a:gd name="T43" fmla="*/ 0 h 79"/>
                <a:gd name="T44" fmla="*/ 58 w 109"/>
                <a:gd name="T45" fmla="*/ 8 h 79"/>
                <a:gd name="T46" fmla="*/ 54 w 109"/>
                <a:gd name="T47" fmla="*/ 12 h 79"/>
                <a:gd name="T48" fmla="*/ 51 w 109"/>
                <a:gd name="T49" fmla="*/ 8 h 79"/>
                <a:gd name="T50" fmla="*/ 31 w 109"/>
                <a:gd name="T51" fmla="*/ 0 h 79"/>
                <a:gd name="T52" fmla="*/ 11 w 109"/>
                <a:gd name="T53" fmla="*/ 8 h 79"/>
                <a:gd name="T54" fmla="*/ 4 w 109"/>
                <a:gd name="T55" fmla="*/ 16 h 79"/>
                <a:gd name="T56" fmla="*/ 4 w 109"/>
                <a:gd name="T57" fmla="*/ 18 h 79"/>
                <a:gd name="T58" fmla="*/ 4 w 109"/>
                <a:gd name="T59" fmla="*/ 24 h 79"/>
                <a:gd name="T60" fmla="*/ 0 w 109"/>
                <a:gd name="T61" fmla="*/ 24 h 79"/>
                <a:gd name="T62" fmla="*/ 0 w 109"/>
                <a:gd name="T63" fmla="*/ 79 h 79"/>
                <a:gd name="T64" fmla="*/ 105 w 109"/>
                <a:gd name="T65" fmla="*/ 79 h 79"/>
                <a:gd name="T66" fmla="*/ 99 w 109"/>
                <a:gd name="T67" fmla="*/ 73 h 79"/>
                <a:gd name="T68" fmla="*/ 74 w 109"/>
                <a:gd name="T69" fmla="*/ 71 h 79"/>
                <a:gd name="T70" fmla="*/ 20 w 109"/>
                <a:gd name="T71" fmla="*/ 68 h 79"/>
                <a:gd name="T72" fmla="*/ 31 w 109"/>
                <a:gd name="T73" fmla="*/ 65 h 79"/>
                <a:gd name="T74" fmla="*/ 42 w 109"/>
                <a:gd name="T75" fmla="*/ 68 h 79"/>
                <a:gd name="T76" fmla="*/ 20 w 109"/>
                <a:gd name="T77" fmla="*/ 68 h 79"/>
                <a:gd name="T78" fmla="*/ 51 w 109"/>
                <a:gd name="T79" fmla="*/ 66 h 79"/>
                <a:gd name="T80" fmla="*/ 31 w 109"/>
                <a:gd name="T81" fmla="*/ 58 h 79"/>
                <a:gd name="T82" fmla="*/ 31 w 109"/>
                <a:gd name="T83" fmla="*/ 58 h 79"/>
                <a:gd name="T84" fmla="*/ 11 w 109"/>
                <a:gd name="T85" fmla="*/ 65 h 79"/>
                <a:gd name="T86" fmla="*/ 11 w 109"/>
                <a:gd name="T87" fmla="*/ 19 h 79"/>
                <a:gd name="T88" fmla="*/ 16 w 109"/>
                <a:gd name="T89" fmla="*/ 13 h 79"/>
                <a:gd name="T90" fmla="*/ 31 w 109"/>
                <a:gd name="T91" fmla="*/ 7 h 79"/>
                <a:gd name="T92" fmla="*/ 46 w 109"/>
                <a:gd name="T93" fmla="*/ 14 h 79"/>
                <a:gd name="T94" fmla="*/ 50 w 109"/>
                <a:gd name="T95" fmla="*/ 18 h 79"/>
                <a:gd name="T96" fmla="*/ 51 w 109"/>
                <a:gd name="T97" fmla="*/ 19 h 79"/>
                <a:gd name="T98" fmla="*/ 51 w 109"/>
                <a:gd name="T99" fmla="*/ 66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9" h="79">
                  <a:moveTo>
                    <a:pt x="74" y="71"/>
                  </a:moveTo>
                  <a:cubicBezTo>
                    <a:pt x="74" y="70"/>
                    <a:pt x="73" y="69"/>
                    <a:pt x="72" y="68"/>
                  </a:cubicBezTo>
                  <a:cubicBezTo>
                    <a:pt x="67" y="68"/>
                    <a:pt x="67" y="68"/>
                    <a:pt x="67" y="68"/>
                  </a:cubicBezTo>
                  <a:cubicBezTo>
                    <a:pt x="68" y="67"/>
                    <a:pt x="70" y="67"/>
                    <a:pt x="71" y="66"/>
                  </a:cubicBezTo>
                  <a:cubicBezTo>
                    <a:pt x="70" y="64"/>
                    <a:pt x="69" y="62"/>
                    <a:pt x="69" y="59"/>
                  </a:cubicBezTo>
                  <a:cubicBezTo>
                    <a:pt x="65" y="61"/>
                    <a:pt x="61" y="63"/>
                    <a:pt x="58" y="65"/>
                  </a:cubicBezTo>
                  <a:cubicBezTo>
                    <a:pt x="58" y="19"/>
                    <a:pt x="58" y="19"/>
                    <a:pt x="58" y="19"/>
                  </a:cubicBezTo>
                  <a:cubicBezTo>
                    <a:pt x="59" y="18"/>
                    <a:pt x="60" y="15"/>
                    <a:pt x="63" y="13"/>
                  </a:cubicBezTo>
                  <a:cubicBezTo>
                    <a:pt x="66" y="10"/>
                    <a:pt x="71" y="7"/>
                    <a:pt x="78" y="7"/>
                  </a:cubicBezTo>
                  <a:cubicBezTo>
                    <a:pt x="84" y="7"/>
                    <a:pt x="89" y="10"/>
                    <a:pt x="93" y="14"/>
                  </a:cubicBezTo>
                  <a:cubicBezTo>
                    <a:pt x="94" y="15"/>
                    <a:pt x="96" y="17"/>
                    <a:pt x="97" y="18"/>
                  </a:cubicBezTo>
                  <a:cubicBezTo>
                    <a:pt x="97" y="18"/>
                    <a:pt x="97" y="19"/>
                    <a:pt x="97" y="19"/>
                  </a:cubicBezTo>
                  <a:cubicBezTo>
                    <a:pt x="97" y="43"/>
                    <a:pt x="97" y="43"/>
                    <a:pt x="97" y="43"/>
                  </a:cubicBezTo>
                  <a:cubicBezTo>
                    <a:pt x="99" y="43"/>
                    <a:pt x="100" y="44"/>
                    <a:pt x="101" y="45"/>
                  </a:cubicBezTo>
                  <a:cubicBezTo>
                    <a:pt x="107" y="52"/>
                    <a:pt x="108" y="62"/>
                    <a:pt x="102" y="69"/>
                  </a:cubicBezTo>
                  <a:cubicBezTo>
                    <a:pt x="109" y="76"/>
                    <a:pt x="109" y="76"/>
                    <a:pt x="109" y="76"/>
                  </a:cubicBezTo>
                  <a:cubicBezTo>
                    <a:pt x="109" y="24"/>
                    <a:pt x="109" y="24"/>
                    <a:pt x="109" y="24"/>
                  </a:cubicBezTo>
                  <a:cubicBezTo>
                    <a:pt x="105" y="24"/>
                    <a:pt x="105" y="24"/>
                    <a:pt x="105" y="24"/>
                  </a:cubicBezTo>
                  <a:cubicBezTo>
                    <a:pt x="105" y="18"/>
                    <a:pt x="105" y="18"/>
                    <a:pt x="105" y="18"/>
                  </a:cubicBezTo>
                  <a:cubicBezTo>
                    <a:pt x="104" y="16"/>
                    <a:pt x="104" y="16"/>
                    <a:pt x="104" y="16"/>
                  </a:cubicBezTo>
                  <a:cubicBezTo>
                    <a:pt x="104" y="16"/>
                    <a:pt x="102" y="12"/>
                    <a:pt x="98" y="8"/>
                  </a:cubicBezTo>
                  <a:cubicBezTo>
                    <a:pt x="93" y="4"/>
                    <a:pt x="86" y="0"/>
                    <a:pt x="78" y="0"/>
                  </a:cubicBezTo>
                  <a:cubicBezTo>
                    <a:pt x="69" y="0"/>
                    <a:pt x="62" y="4"/>
                    <a:pt x="58" y="8"/>
                  </a:cubicBezTo>
                  <a:cubicBezTo>
                    <a:pt x="56" y="9"/>
                    <a:pt x="55" y="11"/>
                    <a:pt x="54" y="12"/>
                  </a:cubicBezTo>
                  <a:cubicBezTo>
                    <a:pt x="53" y="11"/>
                    <a:pt x="52" y="9"/>
                    <a:pt x="51" y="8"/>
                  </a:cubicBezTo>
                  <a:cubicBezTo>
                    <a:pt x="46" y="4"/>
                    <a:pt x="40" y="0"/>
                    <a:pt x="31" y="0"/>
                  </a:cubicBezTo>
                  <a:cubicBezTo>
                    <a:pt x="22" y="0"/>
                    <a:pt x="15" y="4"/>
                    <a:pt x="11" y="8"/>
                  </a:cubicBezTo>
                  <a:cubicBezTo>
                    <a:pt x="6" y="12"/>
                    <a:pt x="4" y="16"/>
                    <a:pt x="4" y="16"/>
                  </a:cubicBezTo>
                  <a:cubicBezTo>
                    <a:pt x="4" y="18"/>
                    <a:pt x="4" y="18"/>
                    <a:pt x="4" y="18"/>
                  </a:cubicBezTo>
                  <a:cubicBezTo>
                    <a:pt x="4" y="24"/>
                    <a:pt x="4" y="24"/>
                    <a:pt x="4" y="24"/>
                  </a:cubicBezTo>
                  <a:cubicBezTo>
                    <a:pt x="0" y="24"/>
                    <a:pt x="0" y="24"/>
                    <a:pt x="0" y="24"/>
                  </a:cubicBezTo>
                  <a:cubicBezTo>
                    <a:pt x="0" y="79"/>
                    <a:pt x="0" y="79"/>
                    <a:pt x="0" y="79"/>
                  </a:cubicBezTo>
                  <a:cubicBezTo>
                    <a:pt x="105" y="79"/>
                    <a:pt x="105" y="79"/>
                    <a:pt x="105" y="79"/>
                  </a:cubicBezTo>
                  <a:cubicBezTo>
                    <a:pt x="99" y="73"/>
                    <a:pt x="99" y="73"/>
                    <a:pt x="99" y="73"/>
                  </a:cubicBezTo>
                  <a:cubicBezTo>
                    <a:pt x="92" y="78"/>
                    <a:pt x="81" y="78"/>
                    <a:pt x="74" y="71"/>
                  </a:cubicBezTo>
                  <a:close/>
                  <a:moveTo>
                    <a:pt x="20" y="68"/>
                  </a:moveTo>
                  <a:cubicBezTo>
                    <a:pt x="23" y="66"/>
                    <a:pt x="26" y="65"/>
                    <a:pt x="31" y="65"/>
                  </a:cubicBezTo>
                  <a:cubicBezTo>
                    <a:pt x="35" y="65"/>
                    <a:pt x="39" y="66"/>
                    <a:pt x="42" y="68"/>
                  </a:cubicBezTo>
                  <a:lnTo>
                    <a:pt x="20" y="68"/>
                  </a:lnTo>
                  <a:close/>
                  <a:moveTo>
                    <a:pt x="51" y="66"/>
                  </a:moveTo>
                  <a:cubicBezTo>
                    <a:pt x="46" y="62"/>
                    <a:pt x="40" y="58"/>
                    <a:pt x="31" y="58"/>
                  </a:cubicBezTo>
                  <a:cubicBezTo>
                    <a:pt x="31" y="58"/>
                    <a:pt x="31" y="58"/>
                    <a:pt x="31" y="58"/>
                  </a:cubicBezTo>
                  <a:cubicBezTo>
                    <a:pt x="22" y="58"/>
                    <a:pt x="15" y="62"/>
                    <a:pt x="11" y="65"/>
                  </a:cubicBezTo>
                  <a:cubicBezTo>
                    <a:pt x="11" y="19"/>
                    <a:pt x="11" y="19"/>
                    <a:pt x="11" y="19"/>
                  </a:cubicBezTo>
                  <a:cubicBezTo>
                    <a:pt x="12" y="18"/>
                    <a:pt x="14" y="15"/>
                    <a:pt x="16" y="13"/>
                  </a:cubicBezTo>
                  <a:cubicBezTo>
                    <a:pt x="19" y="10"/>
                    <a:pt x="24" y="7"/>
                    <a:pt x="31" y="7"/>
                  </a:cubicBezTo>
                  <a:cubicBezTo>
                    <a:pt x="37" y="7"/>
                    <a:pt x="42" y="10"/>
                    <a:pt x="46" y="14"/>
                  </a:cubicBezTo>
                  <a:cubicBezTo>
                    <a:pt x="48" y="15"/>
                    <a:pt x="49" y="17"/>
                    <a:pt x="50" y="18"/>
                  </a:cubicBezTo>
                  <a:cubicBezTo>
                    <a:pt x="50" y="18"/>
                    <a:pt x="50" y="19"/>
                    <a:pt x="51" y="19"/>
                  </a:cubicBezTo>
                  <a:lnTo>
                    <a:pt x="51" y="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6"/>
            <p:cNvSpPr>
              <a:spLocks noEditPoints="1"/>
            </p:cNvSpPr>
            <p:nvPr/>
          </p:nvSpPr>
          <p:spPr bwMode="auto">
            <a:xfrm>
              <a:off x="3875" y="963"/>
              <a:ext cx="195" cy="195"/>
            </a:xfrm>
            <a:custGeom>
              <a:avLst/>
              <a:gdLst>
                <a:gd name="T0" fmla="*/ 32 w 51"/>
                <a:gd name="T1" fmla="*/ 28 h 50"/>
                <a:gd name="T2" fmla="*/ 30 w 51"/>
                <a:gd name="T3" fmla="*/ 6 h 50"/>
                <a:gd name="T4" fmla="*/ 7 w 51"/>
                <a:gd name="T5" fmla="*/ 6 h 50"/>
                <a:gd name="T6" fmla="*/ 7 w 51"/>
                <a:gd name="T7" fmla="*/ 30 h 50"/>
                <a:gd name="T8" fmla="*/ 29 w 51"/>
                <a:gd name="T9" fmla="*/ 31 h 50"/>
                <a:gd name="T10" fmla="*/ 46 w 51"/>
                <a:gd name="T11" fmla="*/ 50 h 50"/>
                <a:gd name="T12" fmla="*/ 51 w 51"/>
                <a:gd name="T13" fmla="*/ 45 h 50"/>
                <a:gd name="T14" fmla="*/ 32 w 51"/>
                <a:gd name="T15" fmla="*/ 28 h 50"/>
                <a:gd name="T16" fmla="*/ 27 w 51"/>
                <a:gd name="T17" fmla="*/ 27 h 50"/>
                <a:gd name="T18" fmla="*/ 9 w 51"/>
                <a:gd name="T19" fmla="*/ 27 h 50"/>
                <a:gd name="T20" fmla="*/ 10 w 51"/>
                <a:gd name="T21" fmla="*/ 9 h 50"/>
                <a:gd name="T22" fmla="*/ 27 w 51"/>
                <a:gd name="T23" fmla="*/ 9 h 50"/>
                <a:gd name="T24" fmla="*/ 27 w 51"/>
                <a:gd name="T25" fmla="*/ 2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50">
                  <a:moveTo>
                    <a:pt x="32" y="28"/>
                  </a:moveTo>
                  <a:cubicBezTo>
                    <a:pt x="37" y="21"/>
                    <a:pt x="36" y="12"/>
                    <a:pt x="30" y="6"/>
                  </a:cubicBezTo>
                  <a:cubicBezTo>
                    <a:pt x="24" y="0"/>
                    <a:pt x="13" y="0"/>
                    <a:pt x="7" y="6"/>
                  </a:cubicBezTo>
                  <a:cubicBezTo>
                    <a:pt x="0" y="13"/>
                    <a:pt x="0" y="23"/>
                    <a:pt x="7" y="30"/>
                  </a:cubicBezTo>
                  <a:cubicBezTo>
                    <a:pt x="13" y="36"/>
                    <a:pt x="22" y="36"/>
                    <a:pt x="29" y="31"/>
                  </a:cubicBezTo>
                  <a:cubicBezTo>
                    <a:pt x="46" y="50"/>
                    <a:pt x="46" y="50"/>
                    <a:pt x="46" y="50"/>
                  </a:cubicBezTo>
                  <a:cubicBezTo>
                    <a:pt x="51" y="45"/>
                    <a:pt x="51" y="45"/>
                    <a:pt x="51" y="45"/>
                  </a:cubicBezTo>
                  <a:lnTo>
                    <a:pt x="32" y="28"/>
                  </a:lnTo>
                  <a:close/>
                  <a:moveTo>
                    <a:pt x="27" y="27"/>
                  </a:moveTo>
                  <a:cubicBezTo>
                    <a:pt x="22" y="32"/>
                    <a:pt x="14" y="32"/>
                    <a:pt x="9" y="27"/>
                  </a:cubicBezTo>
                  <a:cubicBezTo>
                    <a:pt x="5" y="22"/>
                    <a:pt x="5" y="14"/>
                    <a:pt x="10" y="9"/>
                  </a:cubicBezTo>
                  <a:cubicBezTo>
                    <a:pt x="14" y="4"/>
                    <a:pt x="22" y="4"/>
                    <a:pt x="27" y="9"/>
                  </a:cubicBezTo>
                  <a:cubicBezTo>
                    <a:pt x="32" y="14"/>
                    <a:pt x="32" y="22"/>
                    <a:pt x="27" y="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7"/>
            <p:cNvSpPr>
              <a:spLocks/>
            </p:cNvSpPr>
            <p:nvPr/>
          </p:nvSpPr>
          <p:spPr bwMode="auto">
            <a:xfrm>
              <a:off x="3671" y="842"/>
              <a:ext cx="123" cy="66"/>
            </a:xfrm>
            <a:custGeom>
              <a:avLst/>
              <a:gdLst>
                <a:gd name="T0" fmla="*/ 0 w 32"/>
                <a:gd name="T1" fmla="*/ 15 h 17"/>
                <a:gd name="T2" fmla="*/ 1 w 32"/>
                <a:gd name="T3" fmla="*/ 17 h 17"/>
                <a:gd name="T4" fmla="*/ 30 w 32"/>
                <a:gd name="T5" fmla="*/ 17 h 17"/>
                <a:gd name="T6" fmla="*/ 32 w 32"/>
                <a:gd name="T7" fmla="*/ 15 h 17"/>
                <a:gd name="T8" fmla="*/ 0 w 32"/>
                <a:gd name="T9" fmla="*/ 15 h 17"/>
              </a:gdLst>
              <a:ahLst/>
              <a:cxnLst>
                <a:cxn ang="0">
                  <a:pos x="T0" y="T1"/>
                </a:cxn>
                <a:cxn ang="0">
                  <a:pos x="T2" y="T3"/>
                </a:cxn>
                <a:cxn ang="0">
                  <a:pos x="T4" y="T5"/>
                </a:cxn>
                <a:cxn ang="0">
                  <a:pos x="T6" y="T7"/>
                </a:cxn>
                <a:cxn ang="0">
                  <a:pos x="T8" y="T9"/>
                </a:cxn>
              </a:cxnLst>
              <a:rect l="0" t="0" r="r" b="b"/>
              <a:pathLst>
                <a:path w="32" h="17">
                  <a:moveTo>
                    <a:pt x="0" y="15"/>
                  </a:moveTo>
                  <a:cubicBezTo>
                    <a:pt x="1" y="17"/>
                    <a:pt x="1" y="17"/>
                    <a:pt x="1" y="17"/>
                  </a:cubicBezTo>
                  <a:cubicBezTo>
                    <a:pt x="2" y="16"/>
                    <a:pt x="13" y="4"/>
                    <a:pt x="30" y="17"/>
                  </a:cubicBezTo>
                  <a:cubicBezTo>
                    <a:pt x="32" y="15"/>
                    <a:pt x="32" y="15"/>
                    <a:pt x="32" y="15"/>
                  </a:cubicBezTo>
                  <a:cubicBezTo>
                    <a:pt x="13" y="0"/>
                    <a:pt x="0" y="15"/>
                    <a:pt x="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8"/>
            <p:cNvSpPr>
              <a:spLocks/>
            </p:cNvSpPr>
            <p:nvPr/>
          </p:nvSpPr>
          <p:spPr bwMode="auto">
            <a:xfrm>
              <a:off x="3671" y="873"/>
              <a:ext cx="123" cy="62"/>
            </a:xfrm>
            <a:custGeom>
              <a:avLst/>
              <a:gdLst>
                <a:gd name="T0" fmla="*/ 0 w 32"/>
                <a:gd name="T1" fmla="*/ 15 h 16"/>
                <a:gd name="T2" fmla="*/ 1 w 32"/>
                <a:gd name="T3" fmla="*/ 16 h 16"/>
                <a:gd name="T4" fmla="*/ 30 w 32"/>
                <a:gd name="T5" fmla="*/ 16 h 16"/>
                <a:gd name="T6" fmla="*/ 32 w 32"/>
                <a:gd name="T7" fmla="*/ 15 h 16"/>
                <a:gd name="T8" fmla="*/ 0 w 32"/>
                <a:gd name="T9" fmla="*/ 15 h 16"/>
              </a:gdLst>
              <a:ahLst/>
              <a:cxnLst>
                <a:cxn ang="0">
                  <a:pos x="T0" y="T1"/>
                </a:cxn>
                <a:cxn ang="0">
                  <a:pos x="T2" y="T3"/>
                </a:cxn>
                <a:cxn ang="0">
                  <a:pos x="T4" y="T5"/>
                </a:cxn>
                <a:cxn ang="0">
                  <a:pos x="T6" y="T7"/>
                </a:cxn>
                <a:cxn ang="0">
                  <a:pos x="T8" y="T9"/>
                </a:cxn>
              </a:cxnLst>
              <a:rect l="0" t="0" r="r" b="b"/>
              <a:pathLst>
                <a:path w="32" h="16">
                  <a:moveTo>
                    <a:pt x="0" y="15"/>
                  </a:moveTo>
                  <a:cubicBezTo>
                    <a:pt x="1" y="16"/>
                    <a:pt x="1" y="16"/>
                    <a:pt x="1" y="16"/>
                  </a:cubicBezTo>
                  <a:cubicBezTo>
                    <a:pt x="2" y="16"/>
                    <a:pt x="13" y="3"/>
                    <a:pt x="30" y="16"/>
                  </a:cubicBezTo>
                  <a:cubicBezTo>
                    <a:pt x="32" y="15"/>
                    <a:pt x="32" y="15"/>
                    <a:pt x="32" y="15"/>
                  </a:cubicBezTo>
                  <a:cubicBezTo>
                    <a:pt x="13" y="0"/>
                    <a:pt x="0" y="15"/>
                    <a:pt x="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9"/>
            <p:cNvSpPr>
              <a:spLocks/>
            </p:cNvSpPr>
            <p:nvPr/>
          </p:nvSpPr>
          <p:spPr bwMode="auto">
            <a:xfrm>
              <a:off x="3671" y="904"/>
              <a:ext cx="123" cy="67"/>
            </a:xfrm>
            <a:custGeom>
              <a:avLst/>
              <a:gdLst>
                <a:gd name="T0" fmla="*/ 0 w 32"/>
                <a:gd name="T1" fmla="*/ 15 h 17"/>
                <a:gd name="T2" fmla="*/ 1 w 32"/>
                <a:gd name="T3" fmla="*/ 16 h 17"/>
                <a:gd name="T4" fmla="*/ 30 w 32"/>
                <a:gd name="T5" fmla="*/ 17 h 17"/>
                <a:gd name="T6" fmla="*/ 32 w 32"/>
                <a:gd name="T7" fmla="*/ 15 h 17"/>
                <a:gd name="T8" fmla="*/ 0 w 32"/>
                <a:gd name="T9" fmla="*/ 15 h 17"/>
              </a:gdLst>
              <a:ahLst/>
              <a:cxnLst>
                <a:cxn ang="0">
                  <a:pos x="T0" y="T1"/>
                </a:cxn>
                <a:cxn ang="0">
                  <a:pos x="T2" y="T3"/>
                </a:cxn>
                <a:cxn ang="0">
                  <a:pos x="T4" y="T5"/>
                </a:cxn>
                <a:cxn ang="0">
                  <a:pos x="T6" y="T7"/>
                </a:cxn>
                <a:cxn ang="0">
                  <a:pos x="T8" y="T9"/>
                </a:cxn>
              </a:cxnLst>
              <a:rect l="0" t="0" r="r" b="b"/>
              <a:pathLst>
                <a:path w="32" h="17">
                  <a:moveTo>
                    <a:pt x="0" y="15"/>
                  </a:moveTo>
                  <a:cubicBezTo>
                    <a:pt x="1" y="16"/>
                    <a:pt x="1" y="16"/>
                    <a:pt x="1" y="16"/>
                  </a:cubicBezTo>
                  <a:cubicBezTo>
                    <a:pt x="2" y="16"/>
                    <a:pt x="13" y="3"/>
                    <a:pt x="30" y="17"/>
                  </a:cubicBezTo>
                  <a:cubicBezTo>
                    <a:pt x="32" y="15"/>
                    <a:pt x="32" y="15"/>
                    <a:pt x="32" y="15"/>
                  </a:cubicBezTo>
                  <a:cubicBezTo>
                    <a:pt x="13" y="0"/>
                    <a:pt x="0" y="15"/>
                    <a:pt x="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0"/>
            <p:cNvSpPr>
              <a:spLocks/>
            </p:cNvSpPr>
            <p:nvPr/>
          </p:nvSpPr>
          <p:spPr bwMode="auto">
            <a:xfrm>
              <a:off x="3848" y="830"/>
              <a:ext cx="119" cy="66"/>
            </a:xfrm>
            <a:custGeom>
              <a:avLst/>
              <a:gdLst>
                <a:gd name="T0" fmla="*/ 0 w 31"/>
                <a:gd name="T1" fmla="*/ 15 h 17"/>
                <a:gd name="T2" fmla="*/ 1 w 31"/>
                <a:gd name="T3" fmla="*/ 16 h 17"/>
                <a:gd name="T4" fmla="*/ 30 w 31"/>
                <a:gd name="T5" fmla="*/ 17 h 17"/>
                <a:gd name="T6" fmla="*/ 31 w 31"/>
                <a:gd name="T7" fmla="*/ 15 h 17"/>
                <a:gd name="T8" fmla="*/ 0 w 31"/>
                <a:gd name="T9" fmla="*/ 15 h 17"/>
              </a:gdLst>
              <a:ahLst/>
              <a:cxnLst>
                <a:cxn ang="0">
                  <a:pos x="T0" y="T1"/>
                </a:cxn>
                <a:cxn ang="0">
                  <a:pos x="T2" y="T3"/>
                </a:cxn>
                <a:cxn ang="0">
                  <a:pos x="T4" y="T5"/>
                </a:cxn>
                <a:cxn ang="0">
                  <a:pos x="T6" y="T7"/>
                </a:cxn>
                <a:cxn ang="0">
                  <a:pos x="T8" y="T9"/>
                </a:cxn>
              </a:cxnLst>
              <a:rect l="0" t="0" r="r" b="b"/>
              <a:pathLst>
                <a:path w="31" h="17">
                  <a:moveTo>
                    <a:pt x="0" y="15"/>
                  </a:moveTo>
                  <a:cubicBezTo>
                    <a:pt x="1" y="16"/>
                    <a:pt x="1" y="16"/>
                    <a:pt x="1" y="16"/>
                  </a:cubicBezTo>
                  <a:cubicBezTo>
                    <a:pt x="2" y="16"/>
                    <a:pt x="13" y="3"/>
                    <a:pt x="30" y="17"/>
                  </a:cubicBezTo>
                  <a:cubicBezTo>
                    <a:pt x="31" y="15"/>
                    <a:pt x="31" y="15"/>
                    <a:pt x="31" y="15"/>
                  </a:cubicBezTo>
                  <a:cubicBezTo>
                    <a:pt x="13" y="0"/>
                    <a:pt x="0" y="15"/>
                    <a:pt x="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1"/>
            <p:cNvSpPr>
              <a:spLocks/>
            </p:cNvSpPr>
            <p:nvPr/>
          </p:nvSpPr>
          <p:spPr bwMode="auto">
            <a:xfrm>
              <a:off x="3848" y="861"/>
              <a:ext cx="119" cy="63"/>
            </a:xfrm>
            <a:custGeom>
              <a:avLst/>
              <a:gdLst>
                <a:gd name="T0" fmla="*/ 0 w 31"/>
                <a:gd name="T1" fmla="*/ 14 h 16"/>
                <a:gd name="T2" fmla="*/ 1 w 31"/>
                <a:gd name="T3" fmla="*/ 16 h 16"/>
                <a:gd name="T4" fmla="*/ 30 w 31"/>
                <a:gd name="T5" fmla="*/ 16 h 16"/>
                <a:gd name="T6" fmla="*/ 31 w 31"/>
                <a:gd name="T7" fmla="*/ 14 h 16"/>
                <a:gd name="T8" fmla="*/ 0 w 31"/>
                <a:gd name="T9" fmla="*/ 14 h 16"/>
              </a:gdLst>
              <a:ahLst/>
              <a:cxnLst>
                <a:cxn ang="0">
                  <a:pos x="T0" y="T1"/>
                </a:cxn>
                <a:cxn ang="0">
                  <a:pos x="T2" y="T3"/>
                </a:cxn>
                <a:cxn ang="0">
                  <a:pos x="T4" y="T5"/>
                </a:cxn>
                <a:cxn ang="0">
                  <a:pos x="T6" y="T7"/>
                </a:cxn>
                <a:cxn ang="0">
                  <a:pos x="T8" y="T9"/>
                </a:cxn>
              </a:cxnLst>
              <a:rect l="0" t="0" r="r" b="b"/>
              <a:pathLst>
                <a:path w="31" h="16">
                  <a:moveTo>
                    <a:pt x="0" y="14"/>
                  </a:moveTo>
                  <a:cubicBezTo>
                    <a:pt x="1" y="16"/>
                    <a:pt x="1" y="16"/>
                    <a:pt x="1" y="16"/>
                  </a:cubicBezTo>
                  <a:cubicBezTo>
                    <a:pt x="2" y="15"/>
                    <a:pt x="13" y="3"/>
                    <a:pt x="30" y="16"/>
                  </a:cubicBezTo>
                  <a:cubicBezTo>
                    <a:pt x="31" y="14"/>
                    <a:pt x="31" y="14"/>
                    <a:pt x="31" y="14"/>
                  </a:cubicBezTo>
                  <a:cubicBezTo>
                    <a:pt x="13" y="0"/>
                    <a:pt x="0" y="14"/>
                    <a:pt x="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2"/>
            <p:cNvSpPr>
              <a:spLocks/>
            </p:cNvSpPr>
            <p:nvPr/>
          </p:nvSpPr>
          <p:spPr bwMode="auto">
            <a:xfrm>
              <a:off x="3848" y="893"/>
              <a:ext cx="119" cy="62"/>
            </a:xfrm>
            <a:custGeom>
              <a:avLst/>
              <a:gdLst>
                <a:gd name="T0" fmla="*/ 0 w 31"/>
                <a:gd name="T1" fmla="*/ 15 h 16"/>
                <a:gd name="T2" fmla="*/ 1 w 31"/>
                <a:gd name="T3" fmla="*/ 16 h 16"/>
                <a:gd name="T4" fmla="*/ 30 w 31"/>
                <a:gd name="T5" fmla="*/ 16 h 16"/>
                <a:gd name="T6" fmla="*/ 31 w 31"/>
                <a:gd name="T7" fmla="*/ 14 h 16"/>
                <a:gd name="T8" fmla="*/ 0 w 31"/>
                <a:gd name="T9" fmla="*/ 15 h 16"/>
              </a:gdLst>
              <a:ahLst/>
              <a:cxnLst>
                <a:cxn ang="0">
                  <a:pos x="T0" y="T1"/>
                </a:cxn>
                <a:cxn ang="0">
                  <a:pos x="T2" y="T3"/>
                </a:cxn>
                <a:cxn ang="0">
                  <a:pos x="T4" y="T5"/>
                </a:cxn>
                <a:cxn ang="0">
                  <a:pos x="T6" y="T7"/>
                </a:cxn>
                <a:cxn ang="0">
                  <a:pos x="T8" y="T9"/>
                </a:cxn>
              </a:cxnLst>
              <a:rect l="0" t="0" r="r" b="b"/>
              <a:pathLst>
                <a:path w="31" h="16">
                  <a:moveTo>
                    <a:pt x="0" y="15"/>
                  </a:moveTo>
                  <a:cubicBezTo>
                    <a:pt x="1" y="16"/>
                    <a:pt x="1" y="16"/>
                    <a:pt x="1" y="16"/>
                  </a:cubicBezTo>
                  <a:cubicBezTo>
                    <a:pt x="2" y="15"/>
                    <a:pt x="13" y="3"/>
                    <a:pt x="30" y="16"/>
                  </a:cubicBezTo>
                  <a:cubicBezTo>
                    <a:pt x="31" y="14"/>
                    <a:pt x="31" y="14"/>
                    <a:pt x="31" y="14"/>
                  </a:cubicBezTo>
                  <a:cubicBezTo>
                    <a:pt x="13" y="0"/>
                    <a:pt x="0" y="14"/>
                    <a:pt x="0"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95589567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6" name="Rectangle 15"/>
          <p:cNvSpPr/>
          <p:nvPr/>
        </p:nvSpPr>
        <p:spPr>
          <a:xfrm>
            <a:off x="2095500" y="2599180"/>
            <a:ext cx="8001000" cy="2144177"/>
          </a:xfrm>
          <a:prstGeom prst="rect">
            <a:avLst/>
          </a:prstGeom>
        </p:spPr>
        <p:txBody>
          <a:bodyPr wrap="square">
            <a:spAutoFit/>
          </a:bodyPr>
          <a:lstStyle/>
          <a:p>
            <a:pPr algn="ctr">
              <a:lnSpc>
                <a:spcPts val="8000"/>
              </a:lnSpc>
            </a:pPr>
            <a:r>
              <a:rPr lang="en-US" sz="8000" b="1" dirty="0">
                <a:solidFill>
                  <a:schemeClr val="bg1"/>
                </a:solidFill>
                <a:latin typeface="Arial" panose="020B0604020202020204" pitchFamily="34" charset="0"/>
                <a:cs typeface="Arial" panose="020B0604020202020204" pitchFamily="34" charset="0"/>
              </a:rPr>
              <a:t>Engage </a:t>
            </a:r>
            <a:r>
              <a:rPr lang="en-US" sz="4400" b="1" dirty="0">
                <a:solidFill>
                  <a:schemeClr val="bg1"/>
                </a:solidFill>
                <a:latin typeface="Arial" panose="020B0604020202020204" pitchFamily="34" charset="0"/>
                <a:cs typeface="Arial" panose="020B0604020202020204" pitchFamily="34" charset="0"/>
              </a:rPr>
              <a:t>The</a:t>
            </a:r>
            <a:r>
              <a:rPr lang="en-US" sz="9600" b="1" dirty="0">
                <a:solidFill>
                  <a:schemeClr val="bg1"/>
                </a:solidFill>
                <a:latin typeface="Arial" panose="020B0604020202020204" pitchFamily="34" charset="0"/>
                <a:cs typeface="Arial" panose="020B0604020202020204" pitchFamily="34" charset="0"/>
              </a:rPr>
              <a:t> </a:t>
            </a:r>
            <a:r>
              <a:rPr lang="en-US" sz="8800" b="1" dirty="0">
                <a:solidFill>
                  <a:schemeClr val="bg1"/>
                </a:solidFill>
                <a:latin typeface="Arial" panose="020B0604020202020204" pitchFamily="34" charset="0"/>
                <a:cs typeface="Arial" panose="020B0604020202020204" pitchFamily="34" charset="0"/>
              </a:rPr>
              <a:t>Audience</a:t>
            </a:r>
          </a:p>
        </p:txBody>
      </p:sp>
      <p:sp>
        <p:nvSpPr>
          <p:cNvPr id="17" name="Rectangle 16"/>
          <p:cNvSpPr/>
          <p:nvPr/>
        </p:nvSpPr>
        <p:spPr>
          <a:xfrm>
            <a:off x="0" y="0"/>
            <a:ext cx="12192000" cy="180000"/>
          </a:xfrm>
          <a:prstGeom prst="rect">
            <a:avLst/>
          </a:pr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p:cNvSpPr/>
          <p:nvPr/>
        </p:nvSpPr>
        <p:spPr>
          <a:xfrm>
            <a:off x="381000" y="522329"/>
            <a:ext cx="609600" cy="609600"/>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rgbClr val="686A6D"/>
              </a:solidFill>
              <a:latin typeface="Arial" panose="020B0604020202020204" pitchFamily="34" charset="0"/>
              <a:cs typeface="Arial" panose="020B0604020202020204" pitchFamily="34" charset="0"/>
            </a:endParaRPr>
          </a:p>
        </p:txBody>
      </p:sp>
      <p:sp>
        <p:nvSpPr>
          <p:cNvPr id="22" name="Rectangle 21"/>
          <p:cNvSpPr/>
          <p:nvPr/>
        </p:nvSpPr>
        <p:spPr>
          <a:xfrm>
            <a:off x="2133600" y="4705164"/>
            <a:ext cx="7924800" cy="1200329"/>
          </a:xfrm>
          <a:prstGeom prst="rect">
            <a:avLst/>
          </a:prstGeom>
        </p:spPr>
        <p:txBody>
          <a:bodyPr wrap="square">
            <a:spAutoFit/>
          </a:bodyPr>
          <a:lstStyle/>
          <a:p>
            <a:pPr algn="ctr"/>
            <a:r>
              <a:rPr lang="en-US" dirty="0">
                <a:solidFill>
                  <a:schemeClr val="bg1"/>
                </a:solidFill>
                <a:latin typeface="Calibri Light" panose="020F0302020204030204" pitchFamily="34" charset="0"/>
              </a:rPr>
              <a:t>Lorem ipsum dolor sit amet, consectetur adipiscing elit. Sed viverra velit quis ex faucibus, nec rhoncus mauris scelerisque. Nam at nulla sollicitudin, commodo felis a, tincidunt turpis. </a:t>
            </a:r>
          </a:p>
        </p:txBody>
      </p:sp>
      <p:sp>
        <p:nvSpPr>
          <p:cNvPr id="2" name="TextBox 1"/>
          <p:cNvSpPr txBox="1"/>
          <p:nvPr/>
        </p:nvSpPr>
        <p:spPr>
          <a:xfrm>
            <a:off x="371475" y="567928"/>
            <a:ext cx="609600" cy="523220"/>
          </a:xfrm>
          <a:prstGeom prst="rect">
            <a:avLst/>
          </a:prstGeom>
          <a:noFill/>
        </p:spPr>
        <p:txBody>
          <a:bodyPr wrap="square" rtlCol="0">
            <a:spAutoFit/>
          </a:bodyPr>
          <a:lstStyle/>
          <a:p>
            <a:pPr algn="ctr"/>
            <a:r>
              <a:rPr lang="en-US" sz="2800" dirty="0">
                <a:solidFill>
                  <a:schemeClr val="bg1"/>
                </a:solidFill>
                <a:latin typeface="Arial" panose="020B0604020202020204" pitchFamily="34" charset="0"/>
                <a:cs typeface="Arial" panose="020B0604020202020204" pitchFamily="34" charset="0"/>
              </a:rPr>
              <a:t>10</a:t>
            </a:r>
          </a:p>
        </p:txBody>
      </p:sp>
      <p:grpSp>
        <p:nvGrpSpPr>
          <p:cNvPr id="6" name="Group 5"/>
          <p:cNvGrpSpPr/>
          <p:nvPr/>
        </p:nvGrpSpPr>
        <p:grpSpPr>
          <a:xfrm>
            <a:off x="5331521" y="974369"/>
            <a:ext cx="1528958" cy="1528958"/>
            <a:chOff x="5331521" y="974369"/>
            <a:chExt cx="1528958" cy="1528958"/>
          </a:xfrm>
        </p:grpSpPr>
        <p:sp>
          <p:nvSpPr>
            <p:cNvPr id="5" name="Smiley Face 4"/>
            <p:cNvSpPr/>
            <p:nvPr/>
          </p:nvSpPr>
          <p:spPr>
            <a:xfrm>
              <a:off x="5331521" y="974369"/>
              <a:ext cx="1528958" cy="1528958"/>
            </a:xfrm>
            <a:prstGeom prst="smileyFace">
              <a:avLst/>
            </a:prstGeom>
            <a:solidFill>
              <a:schemeClr val="bg1"/>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Oval 3"/>
            <p:cNvSpPr/>
            <p:nvPr/>
          </p:nvSpPr>
          <p:spPr>
            <a:xfrm>
              <a:off x="5715000" y="1404436"/>
              <a:ext cx="216000" cy="216000"/>
            </a:xfrm>
            <a:prstGeom prst="ellipse">
              <a:avLst/>
            </a:prstGeom>
            <a:solidFill>
              <a:schemeClr val="bg1"/>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p:cNvSpPr/>
            <p:nvPr/>
          </p:nvSpPr>
          <p:spPr>
            <a:xfrm>
              <a:off x="6229528" y="1404436"/>
              <a:ext cx="216000" cy="216000"/>
            </a:xfrm>
            <a:prstGeom prst="ellipse">
              <a:avLst/>
            </a:prstGeom>
            <a:solidFill>
              <a:schemeClr val="bg1"/>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 name="Heart 6"/>
          <p:cNvSpPr/>
          <p:nvPr/>
        </p:nvSpPr>
        <p:spPr>
          <a:xfrm>
            <a:off x="6781800" y="919336"/>
            <a:ext cx="433288" cy="433288"/>
          </a:xfrm>
          <a:prstGeom prst="hear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Heart 18"/>
          <p:cNvSpPr/>
          <p:nvPr/>
        </p:nvSpPr>
        <p:spPr>
          <a:xfrm>
            <a:off x="7215088" y="1177420"/>
            <a:ext cx="261476" cy="261476"/>
          </a:xfrm>
          <a:prstGeom prst="hear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334428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929CA5"/>
        </a:solidFill>
        <a:effectLst/>
      </p:bgPr>
    </p:bg>
    <p:spTree>
      <p:nvGrpSpPr>
        <p:cNvPr id="1" name=""/>
        <p:cNvGrpSpPr/>
        <p:nvPr/>
      </p:nvGrpSpPr>
      <p:grpSpPr>
        <a:xfrm>
          <a:off x="0" y="0"/>
          <a:ext cx="0" cy="0"/>
          <a:chOff x="0" y="0"/>
          <a:chExt cx="0" cy="0"/>
        </a:xfrm>
      </p:grpSpPr>
      <p:pic>
        <p:nvPicPr>
          <p:cNvPr id="30" name="Picture 29"/>
          <p:cNvPicPr>
            <a:picLocks noChangeAspect="1"/>
          </p:cNvPicPr>
          <p:nvPr/>
        </p:nvPicPr>
        <p:blipFill>
          <a:blip r:embed="rId3">
            <a:extLst>
              <a:ext uri="{BEBA8EAE-BF5A-486C-A8C5-ECC9F3942E4B}">
                <a14:imgProps xmlns:a14="http://schemas.microsoft.com/office/drawing/2010/main">
                  <a14:imgLayer r:embed="rId4">
                    <a14:imgEffect>
                      <a14:artisticBlur/>
                    </a14:imgEffect>
                    <a14:imgEffect>
                      <a14:sharpenSoften amount="-10000"/>
                    </a14:imgEffect>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0" y="3175"/>
            <a:ext cx="12192000" cy="6851650"/>
          </a:xfrm>
          <a:prstGeom prst="rect">
            <a:avLst/>
          </a:prstGeom>
        </p:spPr>
      </p:pic>
      <p:sp>
        <p:nvSpPr>
          <p:cNvPr id="19" name="Rectangle 18"/>
          <p:cNvSpPr/>
          <p:nvPr/>
        </p:nvSpPr>
        <p:spPr>
          <a:xfrm>
            <a:off x="0" y="0"/>
            <a:ext cx="12192000" cy="6858000"/>
          </a:xfrm>
          <a:prstGeom prst="rect">
            <a:avLst/>
          </a:prstGeom>
          <a:solidFill>
            <a:schemeClr val="tx1">
              <a:lumMod val="85000"/>
              <a:lumOff val="15000"/>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p:cNvSpPr/>
          <p:nvPr/>
        </p:nvSpPr>
        <p:spPr>
          <a:xfrm>
            <a:off x="381000" y="522329"/>
            <a:ext cx="609600" cy="609600"/>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bg1"/>
              </a:solidFill>
              <a:latin typeface="Arial" panose="020B0604020202020204" pitchFamily="34" charset="0"/>
              <a:cs typeface="Arial" panose="020B0604020202020204" pitchFamily="34" charset="0"/>
            </a:endParaRPr>
          </a:p>
        </p:txBody>
      </p:sp>
      <p:sp>
        <p:nvSpPr>
          <p:cNvPr id="5" name="Rectangle 4"/>
          <p:cNvSpPr/>
          <p:nvPr/>
        </p:nvSpPr>
        <p:spPr>
          <a:xfrm>
            <a:off x="2743200" y="2462500"/>
            <a:ext cx="6705600" cy="1887696"/>
          </a:xfrm>
          <a:prstGeom prst="rect">
            <a:avLst/>
          </a:prstGeom>
        </p:spPr>
        <p:txBody>
          <a:bodyPr wrap="square" anchor="ctr">
            <a:spAutoFit/>
          </a:bodyPr>
          <a:lstStyle/>
          <a:p>
            <a:pPr algn="ctr">
              <a:lnSpc>
                <a:spcPts val="7000"/>
              </a:lnSpc>
            </a:pPr>
            <a:r>
              <a:rPr lang="en-US" sz="8000" b="1" spc="-300" dirty="0" smtClean="0">
                <a:solidFill>
                  <a:schemeClr val="bg1"/>
                </a:solidFill>
                <a:effectLst>
                  <a:outerShdw blurRad="254000" sx="102000" sy="102000" algn="ctr" rotWithShape="0">
                    <a:prstClr val="black">
                      <a:alpha val="40000"/>
                    </a:prstClr>
                  </a:outerShdw>
                </a:effectLst>
                <a:latin typeface="Arial" panose="020B0604020202020204" pitchFamily="34" charset="0"/>
                <a:cs typeface="Arial" panose="020B0604020202020204" pitchFamily="34" charset="0"/>
              </a:rPr>
              <a:t>Keep It </a:t>
            </a:r>
            <a:r>
              <a:rPr lang="en-US" sz="8000" b="1" spc="-300" dirty="0" smtClean="0">
                <a:solidFill>
                  <a:schemeClr val="accent1"/>
                </a:solidFill>
                <a:effectLst>
                  <a:outerShdw blurRad="254000" sx="102000" sy="102000" algn="ctr" rotWithShape="0">
                    <a:prstClr val="black">
                      <a:alpha val="40000"/>
                    </a:prstClr>
                  </a:outerShdw>
                </a:effectLst>
                <a:latin typeface="Arial" panose="020B0604020202020204" pitchFamily="34" charset="0"/>
                <a:cs typeface="Arial" panose="020B0604020202020204" pitchFamily="34" charset="0"/>
              </a:rPr>
              <a:t>Updated</a:t>
            </a:r>
            <a:endParaRPr lang="en-US" sz="8000" b="1" spc="-300" dirty="0">
              <a:solidFill>
                <a:schemeClr val="accent1"/>
              </a:solidFill>
              <a:effectLst>
                <a:outerShdw blurRad="254000" sx="102000" sy="102000" algn="ctr" rotWithShape="0">
                  <a:prstClr val="black">
                    <a:alpha val="40000"/>
                  </a:prstClr>
                </a:outerShdw>
              </a:effectLst>
              <a:latin typeface="Arial" panose="020B0604020202020204" pitchFamily="34" charset="0"/>
              <a:cs typeface="Arial" panose="020B0604020202020204" pitchFamily="34" charset="0"/>
            </a:endParaRPr>
          </a:p>
        </p:txBody>
      </p:sp>
      <p:sp>
        <p:nvSpPr>
          <p:cNvPr id="20" name="Rectangle 19"/>
          <p:cNvSpPr/>
          <p:nvPr/>
        </p:nvSpPr>
        <p:spPr>
          <a:xfrm>
            <a:off x="2094505" y="4440647"/>
            <a:ext cx="7924800" cy="1569660"/>
          </a:xfrm>
          <a:prstGeom prst="rect">
            <a:avLst/>
          </a:prstGeom>
        </p:spPr>
        <p:txBody>
          <a:bodyPr wrap="square">
            <a:spAutoFit/>
          </a:bodyPr>
          <a:lstStyle/>
          <a:p>
            <a:pPr algn="ctr"/>
            <a:r>
              <a:rPr lang="en-US" dirty="0">
                <a:solidFill>
                  <a:schemeClr val="bg1"/>
                </a:solidFill>
                <a:latin typeface="Calibri Light" panose="020F0302020204030204" pitchFamily="34" charset="0"/>
              </a:rPr>
              <a:t>Lorem ipsum dolor sit amet, consectetur adipiscing elit. Sed viverra velit quis ex faucibus, nec rhoncus mauris scelerisque. Nam at nulla sollicitudin, commodo felis a, tincidunt turpis. Aliquam aliquam, neque eget volutpat euismod.</a:t>
            </a:r>
          </a:p>
        </p:txBody>
      </p:sp>
      <p:sp>
        <p:nvSpPr>
          <p:cNvPr id="25" name="Freeform 24"/>
          <p:cNvSpPr/>
          <p:nvPr/>
        </p:nvSpPr>
        <p:spPr>
          <a:xfrm>
            <a:off x="5334000" y="848050"/>
            <a:ext cx="1524000" cy="1524000"/>
          </a:xfrm>
          <a:custGeom>
            <a:avLst/>
            <a:gdLst>
              <a:gd name="connsiteX0" fmla="*/ 231935 w 1524000"/>
              <a:gd name="connsiteY0" fmla="*/ 783953 h 1524000"/>
              <a:gd name="connsiteX1" fmla="*/ 675026 w 1524000"/>
              <a:gd name="connsiteY1" fmla="*/ 1287811 h 1524000"/>
              <a:gd name="connsiteX2" fmla="*/ 844049 w 1524000"/>
              <a:gd name="connsiteY2" fmla="*/ 1287811 h 1524000"/>
              <a:gd name="connsiteX3" fmla="*/ 844374 w 1524000"/>
              <a:gd name="connsiteY3" fmla="*/ 1287850 h 1524000"/>
              <a:gd name="connsiteX4" fmla="*/ 844791 w 1524000"/>
              <a:gd name="connsiteY4" fmla="*/ 1287811 h 1524000"/>
              <a:gd name="connsiteX5" fmla="*/ 848751 w 1524000"/>
              <a:gd name="connsiteY5" fmla="*/ 1287811 h 1524000"/>
              <a:gd name="connsiteX6" fmla="*/ 848742 w 1524000"/>
              <a:gd name="connsiteY6" fmla="*/ 1287810 h 1524000"/>
              <a:gd name="connsiteX7" fmla="*/ 848751 w 1524000"/>
              <a:gd name="connsiteY7" fmla="*/ 1287810 h 1524000"/>
              <a:gd name="connsiteX8" fmla="*/ 919756 w 1524000"/>
              <a:gd name="connsiteY8" fmla="*/ 1281326 h 1524000"/>
              <a:gd name="connsiteX9" fmla="*/ 922207 w 1524000"/>
              <a:gd name="connsiteY9" fmla="*/ 1280644 h 1524000"/>
              <a:gd name="connsiteX10" fmla="*/ 924933 w 1524000"/>
              <a:gd name="connsiteY10" fmla="*/ 1280392 h 1524000"/>
              <a:gd name="connsiteX11" fmla="*/ 983045 w 1524000"/>
              <a:gd name="connsiteY11" fmla="*/ 1264160 h 1524000"/>
              <a:gd name="connsiteX12" fmla="*/ 985563 w 1524000"/>
              <a:gd name="connsiteY12" fmla="*/ 1263031 h 1524000"/>
              <a:gd name="connsiteX13" fmla="*/ 987643 w 1524000"/>
              <a:gd name="connsiteY13" fmla="*/ 1262453 h 1524000"/>
              <a:gd name="connsiteX14" fmla="*/ 1000072 w 1524000"/>
              <a:gd name="connsiteY14" fmla="*/ 1256525 h 1524000"/>
              <a:gd name="connsiteX15" fmla="*/ 1038365 w 1524000"/>
              <a:gd name="connsiteY15" fmla="*/ 1239354 h 1524000"/>
              <a:gd name="connsiteX16" fmla="*/ 1045273 w 1524000"/>
              <a:gd name="connsiteY16" fmla="*/ 1234967 h 1524000"/>
              <a:gd name="connsiteX17" fmla="*/ 1051362 w 1524000"/>
              <a:gd name="connsiteY17" fmla="*/ 1232063 h 1524000"/>
              <a:gd name="connsiteX18" fmla="*/ 1065850 w 1524000"/>
              <a:gd name="connsiteY18" fmla="*/ 1221900 h 1524000"/>
              <a:gd name="connsiteX19" fmla="*/ 1090161 w 1524000"/>
              <a:gd name="connsiteY19" fmla="*/ 1206463 h 1524000"/>
              <a:gd name="connsiteX20" fmla="*/ 1100915 w 1524000"/>
              <a:gd name="connsiteY20" fmla="*/ 1197304 h 1524000"/>
              <a:gd name="connsiteX21" fmla="*/ 1109862 w 1524000"/>
              <a:gd name="connsiteY21" fmla="*/ 1191028 h 1524000"/>
              <a:gd name="connsiteX22" fmla="*/ 1120954 w 1524000"/>
              <a:gd name="connsiteY22" fmla="*/ 1180238 h 1524000"/>
              <a:gd name="connsiteX23" fmla="*/ 1137701 w 1524000"/>
              <a:gd name="connsiteY23" fmla="*/ 1165976 h 1524000"/>
              <a:gd name="connsiteX24" fmla="*/ 1144254 w 1524000"/>
              <a:gd name="connsiteY24" fmla="*/ 1157573 h 1524000"/>
              <a:gd name="connsiteX25" fmla="*/ 1162093 w 1524000"/>
              <a:gd name="connsiteY25" fmla="*/ 1140219 h 1524000"/>
              <a:gd name="connsiteX26" fmla="*/ 1207004 w 1524000"/>
              <a:gd name="connsiteY26" fmla="*/ 1080507 h 1524000"/>
              <a:gd name="connsiteX27" fmla="*/ 1212962 w 1524000"/>
              <a:gd name="connsiteY27" fmla="*/ 1069462 h 1524000"/>
              <a:gd name="connsiteX28" fmla="*/ 1217086 w 1524000"/>
              <a:gd name="connsiteY28" fmla="*/ 1064173 h 1524000"/>
              <a:gd name="connsiteX29" fmla="*/ 1221766 w 1524000"/>
              <a:gd name="connsiteY29" fmla="*/ 1053140 h 1524000"/>
              <a:gd name="connsiteX30" fmla="*/ 1243545 w 1524000"/>
              <a:gd name="connsiteY30" fmla="*/ 1012764 h 1524000"/>
              <a:gd name="connsiteX31" fmla="*/ 1270664 w 1524000"/>
              <a:gd name="connsiteY31" fmla="*/ 937861 h 1524000"/>
              <a:gd name="connsiteX32" fmla="*/ 1350422 w 1524000"/>
              <a:gd name="connsiteY32" fmla="*/ 937861 h 1524000"/>
              <a:gd name="connsiteX33" fmla="*/ 1204979 w 1524000"/>
              <a:gd name="connsiteY33" fmla="*/ 783953 h 1524000"/>
              <a:gd name="connsiteX34" fmla="*/ 1017181 w 1524000"/>
              <a:gd name="connsiteY34" fmla="*/ 937861 h 1524000"/>
              <a:gd name="connsiteX35" fmla="*/ 1096939 w 1524000"/>
              <a:gd name="connsiteY35" fmla="*/ 937861 h 1524000"/>
              <a:gd name="connsiteX36" fmla="*/ 1048942 w 1524000"/>
              <a:gd name="connsiteY36" fmla="*/ 1052498 h 1524000"/>
              <a:gd name="connsiteX37" fmla="*/ 1026887 w 1524000"/>
              <a:gd name="connsiteY37" fmla="*/ 1084755 h 1524000"/>
              <a:gd name="connsiteX38" fmla="*/ 978779 w 1524000"/>
              <a:gd name="connsiteY38" fmla="*/ 1148363 h 1524000"/>
              <a:gd name="connsiteX39" fmla="*/ 915861 w 1524000"/>
              <a:gd name="connsiteY39" fmla="*/ 1206166 h 1524000"/>
              <a:gd name="connsiteX40" fmla="*/ 904204 w 1524000"/>
              <a:gd name="connsiteY40" fmla="*/ 1213959 h 1524000"/>
              <a:gd name="connsiteX41" fmla="*/ 819545 w 1524000"/>
              <a:gd name="connsiteY41" fmla="*/ 1260267 h 1524000"/>
              <a:gd name="connsiteX42" fmla="*/ 787807 w 1524000"/>
              <a:gd name="connsiteY42" fmla="*/ 1270047 h 1524000"/>
              <a:gd name="connsiteX43" fmla="*/ 762315 w 1524000"/>
              <a:gd name="connsiteY43" fmla="*/ 1277903 h 1524000"/>
              <a:gd name="connsiteX44" fmla="*/ 760429 w 1524000"/>
              <a:gd name="connsiteY44" fmla="*/ 1277686 h 1524000"/>
              <a:gd name="connsiteX45" fmla="*/ 759453 w 1524000"/>
              <a:gd name="connsiteY45" fmla="*/ 1277575 h 1524000"/>
              <a:gd name="connsiteX46" fmla="*/ 681007 w 1524000"/>
              <a:gd name="connsiteY46" fmla="*/ 1249884 h 1524000"/>
              <a:gd name="connsiteX47" fmla="*/ 657236 w 1524000"/>
              <a:gd name="connsiteY47" fmla="*/ 1236461 h 1524000"/>
              <a:gd name="connsiteX48" fmla="*/ 609508 w 1524000"/>
              <a:gd name="connsiteY48" fmla="*/ 1207002 h 1524000"/>
              <a:gd name="connsiteX49" fmla="*/ 584522 w 1524000"/>
              <a:gd name="connsiteY49" fmla="*/ 1186286 h 1524000"/>
              <a:gd name="connsiteX50" fmla="*/ 546373 w 1524000"/>
              <a:gd name="connsiteY50" fmla="*/ 1150494 h 1524000"/>
              <a:gd name="connsiteX51" fmla="*/ 523850 w 1524000"/>
              <a:gd name="connsiteY51" fmla="*/ 1124263 h 1524000"/>
              <a:gd name="connsiteX52" fmla="*/ 493011 w 1524000"/>
              <a:gd name="connsiteY52" fmla="*/ 1081760 h 1524000"/>
              <a:gd name="connsiteX53" fmla="*/ 474576 w 1524000"/>
              <a:gd name="connsiteY53" fmla="*/ 1051508 h 1524000"/>
              <a:gd name="connsiteX54" fmla="*/ 450826 w 1524000"/>
              <a:gd name="connsiteY54" fmla="*/ 1001751 h 1524000"/>
              <a:gd name="connsiteX55" fmla="*/ 437590 w 1524000"/>
              <a:gd name="connsiteY55" fmla="*/ 969489 h 1524000"/>
              <a:gd name="connsiteX56" fmla="*/ 430323 w 1524000"/>
              <a:gd name="connsiteY56" fmla="*/ 942869 h 1524000"/>
              <a:gd name="connsiteX57" fmla="*/ 405660 w 1524000"/>
              <a:gd name="connsiteY57" fmla="*/ 783953 h 1524000"/>
              <a:gd name="connsiteX58" fmla="*/ 679626 w 1524000"/>
              <a:gd name="connsiteY58" fmla="*/ 236150 h 1524000"/>
              <a:gd name="connsiteX59" fmla="*/ 679208 w 1524000"/>
              <a:gd name="connsiteY59" fmla="*/ 236189 h 1524000"/>
              <a:gd name="connsiteX60" fmla="*/ 675249 w 1524000"/>
              <a:gd name="connsiteY60" fmla="*/ 236189 h 1524000"/>
              <a:gd name="connsiteX61" fmla="*/ 675257 w 1524000"/>
              <a:gd name="connsiteY61" fmla="*/ 236190 h 1524000"/>
              <a:gd name="connsiteX62" fmla="*/ 675249 w 1524000"/>
              <a:gd name="connsiteY62" fmla="*/ 236190 h 1524000"/>
              <a:gd name="connsiteX63" fmla="*/ 604244 w 1524000"/>
              <a:gd name="connsiteY63" fmla="*/ 242674 h 1524000"/>
              <a:gd name="connsiteX64" fmla="*/ 601793 w 1524000"/>
              <a:gd name="connsiteY64" fmla="*/ 243356 h 1524000"/>
              <a:gd name="connsiteX65" fmla="*/ 599066 w 1524000"/>
              <a:gd name="connsiteY65" fmla="*/ 243608 h 1524000"/>
              <a:gd name="connsiteX66" fmla="*/ 540955 w 1524000"/>
              <a:gd name="connsiteY66" fmla="*/ 259840 h 1524000"/>
              <a:gd name="connsiteX67" fmla="*/ 538437 w 1524000"/>
              <a:gd name="connsiteY67" fmla="*/ 260969 h 1524000"/>
              <a:gd name="connsiteX68" fmla="*/ 536357 w 1524000"/>
              <a:gd name="connsiteY68" fmla="*/ 261547 h 1524000"/>
              <a:gd name="connsiteX69" fmla="*/ 523928 w 1524000"/>
              <a:gd name="connsiteY69" fmla="*/ 267475 h 1524000"/>
              <a:gd name="connsiteX70" fmla="*/ 485635 w 1524000"/>
              <a:gd name="connsiteY70" fmla="*/ 284646 h 1524000"/>
              <a:gd name="connsiteX71" fmla="*/ 478727 w 1524000"/>
              <a:gd name="connsiteY71" fmla="*/ 289033 h 1524000"/>
              <a:gd name="connsiteX72" fmla="*/ 472638 w 1524000"/>
              <a:gd name="connsiteY72" fmla="*/ 291937 h 1524000"/>
              <a:gd name="connsiteX73" fmla="*/ 458149 w 1524000"/>
              <a:gd name="connsiteY73" fmla="*/ 302100 h 1524000"/>
              <a:gd name="connsiteX74" fmla="*/ 433839 w 1524000"/>
              <a:gd name="connsiteY74" fmla="*/ 317537 h 1524000"/>
              <a:gd name="connsiteX75" fmla="*/ 423084 w 1524000"/>
              <a:gd name="connsiteY75" fmla="*/ 326696 h 1524000"/>
              <a:gd name="connsiteX76" fmla="*/ 414137 w 1524000"/>
              <a:gd name="connsiteY76" fmla="*/ 332972 h 1524000"/>
              <a:gd name="connsiteX77" fmla="*/ 403046 w 1524000"/>
              <a:gd name="connsiteY77" fmla="*/ 343762 h 1524000"/>
              <a:gd name="connsiteX78" fmla="*/ 386299 w 1524000"/>
              <a:gd name="connsiteY78" fmla="*/ 358024 h 1524000"/>
              <a:gd name="connsiteX79" fmla="*/ 379746 w 1524000"/>
              <a:gd name="connsiteY79" fmla="*/ 366427 h 1524000"/>
              <a:gd name="connsiteX80" fmla="*/ 361906 w 1524000"/>
              <a:gd name="connsiteY80" fmla="*/ 383781 h 1524000"/>
              <a:gd name="connsiteX81" fmla="*/ 316995 w 1524000"/>
              <a:gd name="connsiteY81" fmla="*/ 443493 h 1524000"/>
              <a:gd name="connsiteX82" fmla="*/ 311038 w 1524000"/>
              <a:gd name="connsiteY82" fmla="*/ 454538 h 1524000"/>
              <a:gd name="connsiteX83" fmla="*/ 306913 w 1524000"/>
              <a:gd name="connsiteY83" fmla="*/ 459827 h 1524000"/>
              <a:gd name="connsiteX84" fmla="*/ 302233 w 1524000"/>
              <a:gd name="connsiteY84" fmla="*/ 470860 h 1524000"/>
              <a:gd name="connsiteX85" fmla="*/ 280455 w 1524000"/>
              <a:gd name="connsiteY85" fmla="*/ 511236 h 1524000"/>
              <a:gd name="connsiteX86" fmla="*/ 253336 w 1524000"/>
              <a:gd name="connsiteY86" fmla="*/ 586139 h 1524000"/>
              <a:gd name="connsiteX87" fmla="*/ 173578 w 1524000"/>
              <a:gd name="connsiteY87" fmla="*/ 586139 h 1524000"/>
              <a:gd name="connsiteX88" fmla="*/ 319021 w 1524000"/>
              <a:gd name="connsiteY88" fmla="*/ 740047 h 1524000"/>
              <a:gd name="connsiteX89" fmla="*/ 506819 w 1524000"/>
              <a:gd name="connsiteY89" fmla="*/ 586139 h 1524000"/>
              <a:gd name="connsiteX90" fmla="*/ 427061 w 1524000"/>
              <a:gd name="connsiteY90" fmla="*/ 586139 h 1524000"/>
              <a:gd name="connsiteX91" fmla="*/ 475057 w 1524000"/>
              <a:gd name="connsiteY91" fmla="*/ 471502 h 1524000"/>
              <a:gd name="connsiteX92" fmla="*/ 497112 w 1524000"/>
              <a:gd name="connsiteY92" fmla="*/ 439245 h 1524000"/>
              <a:gd name="connsiteX93" fmla="*/ 545220 w 1524000"/>
              <a:gd name="connsiteY93" fmla="*/ 375637 h 1524000"/>
              <a:gd name="connsiteX94" fmla="*/ 608139 w 1524000"/>
              <a:gd name="connsiteY94" fmla="*/ 317834 h 1524000"/>
              <a:gd name="connsiteX95" fmla="*/ 619796 w 1524000"/>
              <a:gd name="connsiteY95" fmla="*/ 310041 h 1524000"/>
              <a:gd name="connsiteX96" fmla="*/ 704454 w 1524000"/>
              <a:gd name="connsiteY96" fmla="*/ 263733 h 1524000"/>
              <a:gd name="connsiteX97" fmla="*/ 736193 w 1524000"/>
              <a:gd name="connsiteY97" fmla="*/ 253953 h 1524000"/>
              <a:gd name="connsiteX98" fmla="*/ 761685 w 1524000"/>
              <a:gd name="connsiteY98" fmla="*/ 246097 h 1524000"/>
              <a:gd name="connsiteX99" fmla="*/ 763571 w 1524000"/>
              <a:gd name="connsiteY99" fmla="*/ 246314 h 1524000"/>
              <a:gd name="connsiteX100" fmla="*/ 764547 w 1524000"/>
              <a:gd name="connsiteY100" fmla="*/ 246426 h 1524000"/>
              <a:gd name="connsiteX101" fmla="*/ 842992 w 1524000"/>
              <a:gd name="connsiteY101" fmla="*/ 274116 h 1524000"/>
              <a:gd name="connsiteX102" fmla="*/ 866763 w 1524000"/>
              <a:gd name="connsiteY102" fmla="*/ 287539 h 1524000"/>
              <a:gd name="connsiteX103" fmla="*/ 914492 w 1524000"/>
              <a:gd name="connsiteY103" fmla="*/ 316998 h 1524000"/>
              <a:gd name="connsiteX104" fmla="*/ 939477 w 1524000"/>
              <a:gd name="connsiteY104" fmla="*/ 337714 h 1524000"/>
              <a:gd name="connsiteX105" fmla="*/ 977626 w 1524000"/>
              <a:gd name="connsiteY105" fmla="*/ 373506 h 1524000"/>
              <a:gd name="connsiteX106" fmla="*/ 1000150 w 1524000"/>
              <a:gd name="connsiteY106" fmla="*/ 399737 h 1524000"/>
              <a:gd name="connsiteX107" fmla="*/ 1030989 w 1524000"/>
              <a:gd name="connsiteY107" fmla="*/ 442240 h 1524000"/>
              <a:gd name="connsiteX108" fmla="*/ 1049424 w 1524000"/>
              <a:gd name="connsiteY108" fmla="*/ 472492 h 1524000"/>
              <a:gd name="connsiteX109" fmla="*/ 1073174 w 1524000"/>
              <a:gd name="connsiteY109" fmla="*/ 522249 h 1524000"/>
              <a:gd name="connsiteX110" fmla="*/ 1086410 w 1524000"/>
              <a:gd name="connsiteY110" fmla="*/ 554511 h 1524000"/>
              <a:gd name="connsiteX111" fmla="*/ 1093677 w 1524000"/>
              <a:gd name="connsiteY111" fmla="*/ 581131 h 1524000"/>
              <a:gd name="connsiteX112" fmla="*/ 1118340 w 1524000"/>
              <a:gd name="connsiteY112" fmla="*/ 740047 h 1524000"/>
              <a:gd name="connsiteX113" fmla="*/ 1292065 w 1524000"/>
              <a:gd name="connsiteY113" fmla="*/ 740047 h 1524000"/>
              <a:gd name="connsiteX114" fmla="*/ 848974 w 1524000"/>
              <a:gd name="connsiteY114" fmla="*/ 236189 h 1524000"/>
              <a:gd name="connsiteX115" fmla="*/ 679951 w 1524000"/>
              <a:gd name="connsiteY115" fmla="*/ 236189 h 1524000"/>
              <a:gd name="connsiteX116" fmla="*/ 762000 w 1524000"/>
              <a:gd name="connsiteY116" fmla="*/ 0 h 1524000"/>
              <a:gd name="connsiteX117" fmla="*/ 1524000 w 1524000"/>
              <a:gd name="connsiteY117" fmla="*/ 762000 h 1524000"/>
              <a:gd name="connsiteX118" fmla="*/ 762000 w 1524000"/>
              <a:gd name="connsiteY118" fmla="*/ 1524000 h 1524000"/>
              <a:gd name="connsiteX119" fmla="*/ 0 w 1524000"/>
              <a:gd name="connsiteY119" fmla="*/ 762000 h 1524000"/>
              <a:gd name="connsiteX120" fmla="*/ 762000 w 1524000"/>
              <a:gd name="connsiteY120" fmla="*/ 0 h 152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1524000" h="1524000">
                <a:moveTo>
                  <a:pt x="231935" y="783953"/>
                </a:moveTo>
                <a:cubicBezTo>
                  <a:pt x="231935" y="1062226"/>
                  <a:pt x="430314" y="1287811"/>
                  <a:pt x="675026" y="1287811"/>
                </a:cubicBezTo>
                <a:lnTo>
                  <a:pt x="844049" y="1287811"/>
                </a:lnTo>
                <a:lnTo>
                  <a:pt x="844374" y="1287850"/>
                </a:lnTo>
                <a:lnTo>
                  <a:pt x="844791" y="1287811"/>
                </a:lnTo>
                <a:lnTo>
                  <a:pt x="848751" y="1287811"/>
                </a:lnTo>
                <a:lnTo>
                  <a:pt x="848742" y="1287810"/>
                </a:lnTo>
                <a:lnTo>
                  <a:pt x="848751" y="1287810"/>
                </a:lnTo>
                <a:cubicBezTo>
                  <a:pt x="872822" y="1287810"/>
                  <a:pt x="896549" y="1285600"/>
                  <a:pt x="919756" y="1281326"/>
                </a:cubicBezTo>
                <a:lnTo>
                  <a:pt x="922207" y="1280644"/>
                </a:lnTo>
                <a:lnTo>
                  <a:pt x="924933" y="1280392"/>
                </a:lnTo>
                <a:cubicBezTo>
                  <a:pt x="944688" y="1276465"/>
                  <a:pt x="964099" y="1271027"/>
                  <a:pt x="983045" y="1264160"/>
                </a:cubicBezTo>
                <a:lnTo>
                  <a:pt x="985563" y="1263031"/>
                </a:lnTo>
                <a:lnTo>
                  <a:pt x="987643" y="1262453"/>
                </a:lnTo>
                <a:lnTo>
                  <a:pt x="1000072" y="1256525"/>
                </a:lnTo>
                <a:lnTo>
                  <a:pt x="1038365" y="1239354"/>
                </a:lnTo>
                <a:lnTo>
                  <a:pt x="1045273" y="1234967"/>
                </a:lnTo>
                <a:lnTo>
                  <a:pt x="1051362" y="1232063"/>
                </a:lnTo>
                <a:lnTo>
                  <a:pt x="1065850" y="1221900"/>
                </a:lnTo>
                <a:lnTo>
                  <a:pt x="1090161" y="1206463"/>
                </a:lnTo>
                <a:lnTo>
                  <a:pt x="1100915" y="1197304"/>
                </a:lnTo>
                <a:lnTo>
                  <a:pt x="1109862" y="1191028"/>
                </a:lnTo>
                <a:lnTo>
                  <a:pt x="1120954" y="1180238"/>
                </a:lnTo>
                <a:lnTo>
                  <a:pt x="1137701" y="1165976"/>
                </a:lnTo>
                <a:lnTo>
                  <a:pt x="1144254" y="1157573"/>
                </a:lnTo>
                <a:lnTo>
                  <a:pt x="1162093" y="1140219"/>
                </a:lnTo>
                <a:cubicBezTo>
                  <a:pt x="1178342" y="1121750"/>
                  <a:pt x="1193371" y="1101798"/>
                  <a:pt x="1207004" y="1080507"/>
                </a:cubicBezTo>
                <a:lnTo>
                  <a:pt x="1212962" y="1069462"/>
                </a:lnTo>
                <a:lnTo>
                  <a:pt x="1217086" y="1064173"/>
                </a:lnTo>
                <a:lnTo>
                  <a:pt x="1221766" y="1053140"/>
                </a:lnTo>
                <a:lnTo>
                  <a:pt x="1243545" y="1012764"/>
                </a:lnTo>
                <a:lnTo>
                  <a:pt x="1270664" y="937861"/>
                </a:lnTo>
                <a:lnTo>
                  <a:pt x="1350422" y="937861"/>
                </a:lnTo>
                <a:lnTo>
                  <a:pt x="1204979" y="783953"/>
                </a:lnTo>
                <a:lnTo>
                  <a:pt x="1017181" y="937861"/>
                </a:lnTo>
                <a:lnTo>
                  <a:pt x="1096939" y="937861"/>
                </a:lnTo>
                <a:lnTo>
                  <a:pt x="1048942" y="1052498"/>
                </a:lnTo>
                <a:lnTo>
                  <a:pt x="1026887" y="1084755"/>
                </a:lnTo>
                <a:lnTo>
                  <a:pt x="978779" y="1148363"/>
                </a:lnTo>
                <a:lnTo>
                  <a:pt x="915861" y="1206166"/>
                </a:lnTo>
                <a:lnTo>
                  <a:pt x="904204" y="1213959"/>
                </a:lnTo>
                <a:lnTo>
                  <a:pt x="819545" y="1260267"/>
                </a:lnTo>
                <a:lnTo>
                  <a:pt x="787807" y="1270047"/>
                </a:lnTo>
                <a:lnTo>
                  <a:pt x="762315" y="1277903"/>
                </a:lnTo>
                <a:lnTo>
                  <a:pt x="760429" y="1277686"/>
                </a:lnTo>
                <a:lnTo>
                  <a:pt x="759453" y="1277575"/>
                </a:lnTo>
                <a:lnTo>
                  <a:pt x="681007" y="1249884"/>
                </a:lnTo>
                <a:lnTo>
                  <a:pt x="657236" y="1236461"/>
                </a:lnTo>
                <a:lnTo>
                  <a:pt x="609508" y="1207002"/>
                </a:lnTo>
                <a:lnTo>
                  <a:pt x="584522" y="1186286"/>
                </a:lnTo>
                <a:lnTo>
                  <a:pt x="546373" y="1150494"/>
                </a:lnTo>
                <a:lnTo>
                  <a:pt x="523850" y="1124263"/>
                </a:lnTo>
                <a:lnTo>
                  <a:pt x="493011" y="1081760"/>
                </a:lnTo>
                <a:lnTo>
                  <a:pt x="474576" y="1051508"/>
                </a:lnTo>
                <a:lnTo>
                  <a:pt x="450826" y="1001751"/>
                </a:lnTo>
                <a:lnTo>
                  <a:pt x="437590" y="969489"/>
                </a:lnTo>
                <a:lnTo>
                  <a:pt x="430323" y="942869"/>
                </a:lnTo>
                <a:lnTo>
                  <a:pt x="405660" y="783953"/>
                </a:lnTo>
                <a:close/>
                <a:moveTo>
                  <a:pt x="679626" y="236150"/>
                </a:moveTo>
                <a:lnTo>
                  <a:pt x="679208" y="236189"/>
                </a:lnTo>
                <a:lnTo>
                  <a:pt x="675249" y="236189"/>
                </a:lnTo>
                <a:lnTo>
                  <a:pt x="675257" y="236190"/>
                </a:lnTo>
                <a:lnTo>
                  <a:pt x="675249" y="236190"/>
                </a:lnTo>
                <a:cubicBezTo>
                  <a:pt x="651178" y="236190"/>
                  <a:pt x="627451" y="238400"/>
                  <a:pt x="604244" y="242674"/>
                </a:cubicBezTo>
                <a:lnTo>
                  <a:pt x="601793" y="243356"/>
                </a:lnTo>
                <a:lnTo>
                  <a:pt x="599066" y="243608"/>
                </a:lnTo>
                <a:cubicBezTo>
                  <a:pt x="579312" y="247535"/>
                  <a:pt x="559901" y="252973"/>
                  <a:pt x="540955" y="259840"/>
                </a:cubicBezTo>
                <a:lnTo>
                  <a:pt x="538437" y="260969"/>
                </a:lnTo>
                <a:lnTo>
                  <a:pt x="536357" y="261547"/>
                </a:lnTo>
                <a:lnTo>
                  <a:pt x="523928" y="267475"/>
                </a:lnTo>
                <a:lnTo>
                  <a:pt x="485635" y="284646"/>
                </a:lnTo>
                <a:lnTo>
                  <a:pt x="478727" y="289033"/>
                </a:lnTo>
                <a:lnTo>
                  <a:pt x="472638" y="291937"/>
                </a:lnTo>
                <a:lnTo>
                  <a:pt x="458149" y="302100"/>
                </a:lnTo>
                <a:lnTo>
                  <a:pt x="433839" y="317537"/>
                </a:lnTo>
                <a:lnTo>
                  <a:pt x="423084" y="326696"/>
                </a:lnTo>
                <a:lnTo>
                  <a:pt x="414137" y="332972"/>
                </a:lnTo>
                <a:lnTo>
                  <a:pt x="403046" y="343762"/>
                </a:lnTo>
                <a:lnTo>
                  <a:pt x="386299" y="358024"/>
                </a:lnTo>
                <a:lnTo>
                  <a:pt x="379746" y="366427"/>
                </a:lnTo>
                <a:lnTo>
                  <a:pt x="361906" y="383781"/>
                </a:lnTo>
                <a:cubicBezTo>
                  <a:pt x="345657" y="402250"/>
                  <a:pt x="330629" y="422202"/>
                  <a:pt x="316995" y="443493"/>
                </a:cubicBezTo>
                <a:lnTo>
                  <a:pt x="311038" y="454538"/>
                </a:lnTo>
                <a:lnTo>
                  <a:pt x="306913" y="459827"/>
                </a:lnTo>
                <a:lnTo>
                  <a:pt x="302233" y="470860"/>
                </a:lnTo>
                <a:lnTo>
                  <a:pt x="280455" y="511236"/>
                </a:lnTo>
                <a:lnTo>
                  <a:pt x="253336" y="586139"/>
                </a:lnTo>
                <a:lnTo>
                  <a:pt x="173578" y="586139"/>
                </a:lnTo>
                <a:lnTo>
                  <a:pt x="319021" y="740047"/>
                </a:lnTo>
                <a:lnTo>
                  <a:pt x="506819" y="586139"/>
                </a:lnTo>
                <a:lnTo>
                  <a:pt x="427061" y="586139"/>
                </a:lnTo>
                <a:lnTo>
                  <a:pt x="475057" y="471502"/>
                </a:lnTo>
                <a:lnTo>
                  <a:pt x="497112" y="439245"/>
                </a:lnTo>
                <a:lnTo>
                  <a:pt x="545220" y="375637"/>
                </a:lnTo>
                <a:lnTo>
                  <a:pt x="608139" y="317834"/>
                </a:lnTo>
                <a:lnTo>
                  <a:pt x="619796" y="310041"/>
                </a:lnTo>
                <a:lnTo>
                  <a:pt x="704454" y="263733"/>
                </a:lnTo>
                <a:lnTo>
                  <a:pt x="736193" y="253953"/>
                </a:lnTo>
                <a:lnTo>
                  <a:pt x="761685" y="246097"/>
                </a:lnTo>
                <a:lnTo>
                  <a:pt x="763571" y="246314"/>
                </a:lnTo>
                <a:lnTo>
                  <a:pt x="764547" y="246426"/>
                </a:lnTo>
                <a:lnTo>
                  <a:pt x="842992" y="274116"/>
                </a:lnTo>
                <a:lnTo>
                  <a:pt x="866763" y="287539"/>
                </a:lnTo>
                <a:lnTo>
                  <a:pt x="914492" y="316998"/>
                </a:lnTo>
                <a:lnTo>
                  <a:pt x="939477" y="337714"/>
                </a:lnTo>
                <a:lnTo>
                  <a:pt x="977626" y="373506"/>
                </a:lnTo>
                <a:lnTo>
                  <a:pt x="1000150" y="399737"/>
                </a:lnTo>
                <a:lnTo>
                  <a:pt x="1030989" y="442240"/>
                </a:lnTo>
                <a:lnTo>
                  <a:pt x="1049424" y="472492"/>
                </a:lnTo>
                <a:lnTo>
                  <a:pt x="1073174" y="522249"/>
                </a:lnTo>
                <a:lnTo>
                  <a:pt x="1086410" y="554511"/>
                </a:lnTo>
                <a:lnTo>
                  <a:pt x="1093677" y="581131"/>
                </a:lnTo>
                <a:lnTo>
                  <a:pt x="1118340" y="740047"/>
                </a:lnTo>
                <a:lnTo>
                  <a:pt x="1292065" y="740047"/>
                </a:lnTo>
                <a:cubicBezTo>
                  <a:pt x="1292065" y="461774"/>
                  <a:pt x="1093686" y="236189"/>
                  <a:pt x="848974" y="236189"/>
                </a:cubicBezTo>
                <a:lnTo>
                  <a:pt x="679951" y="236189"/>
                </a:lnTo>
                <a:close/>
                <a:moveTo>
                  <a:pt x="762000" y="0"/>
                </a:moveTo>
                <a:cubicBezTo>
                  <a:pt x="1182841" y="0"/>
                  <a:pt x="1524000" y="341159"/>
                  <a:pt x="1524000" y="762000"/>
                </a:cubicBezTo>
                <a:cubicBezTo>
                  <a:pt x="1524000" y="1182841"/>
                  <a:pt x="1182841" y="1524000"/>
                  <a:pt x="762000" y="1524000"/>
                </a:cubicBezTo>
                <a:cubicBezTo>
                  <a:pt x="341159" y="1524000"/>
                  <a:pt x="0" y="1182841"/>
                  <a:pt x="0" y="762000"/>
                </a:cubicBezTo>
                <a:cubicBezTo>
                  <a:pt x="0" y="341159"/>
                  <a:pt x="341159" y="0"/>
                  <a:pt x="762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TextBox 27"/>
          <p:cNvSpPr txBox="1"/>
          <p:nvPr/>
        </p:nvSpPr>
        <p:spPr>
          <a:xfrm>
            <a:off x="381000" y="565519"/>
            <a:ext cx="609600" cy="523220"/>
          </a:xfrm>
          <a:prstGeom prst="rect">
            <a:avLst/>
          </a:prstGeom>
          <a:noFill/>
        </p:spPr>
        <p:txBody>
          <a:bodyPr wrap="square" rtlCol="0">
            <a:spAutoFit/>
          </a:bodyPr>
          <a:lstStyle/>
          <a:p>
            <a:pPr algn="ctr"/>
            <a:r>
              <a:rPr lang="en-US" sz="2800" dirty="0" smtClean="0">
                <a:solidFill>
                  <a:schemeClr val="bg1"/>
                </a:solidFill>
                <a:latin typeface="Arial" panose="020B0604020202020204" pitchFamily="34" charset="0"/>
                <a:cs typeface="Arial" panose="020B0604020202020204" pitchFamily="34" charset="0"/>
              </a:rPr>
              <a:t>11</a:t>
            </a:r>
            <a:endParaRPr lang="en-US" sz="28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2207619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6" name="Rectangle 15"/>
          <p:cNvSpPr/>
          <p:nvPr/>
        </p:nvSpPr>
        <p:spPr>
          <a:xfrm>
            <a:off x="3267341" y="2895600"/>
            <a:ext cx="3248402" cy="1054135"/>
          </a:xfrm>
          <a:prstGeom prst="rect">
            <a:avLst/>
          </a:prstGeom>
        </p:spPr>
        <p:txBody>
          <a:bodyPr wrap="square">
            <a:spAutoFit/>
          </a:bodyPr>
          <a:lstStyle/>
          <a:p>
            <a:pPr>
              <a:lnSpc>
                <a:spcPts val="7500"/>
              </a:lnSpc>
            </a:pPr>
            <a:r>
              <a:rPr lang="en-US" sz="8000" b="1" dirty="0" smtClean="0">
                <a:solidFill>
                  <a:schemeClr val="bg1"/>
                </a:solidFill>
                <a:latin typeface="Arial" panose="020B0604020202020204" pitchFamily="34" charset="0"/>
                <a:cs typeface="Arial" panose="020B0604020202020204" pitchFamily="34" charset="0"/>
              </a:rPr>
              <a:t>Social</a:t>
            </a:r>
            <a:endParaRPr lang="en-US" sz="8000" b="1" dirty="0">
              <a:solidFill>
                <a:schemeClr val="bg1"/>
              </a:solidFill>
              <a:latin typeface="Arial" panose="020B0604020202020204" pitchFamily="34" charset="0"/>
              <a:cs typeface="Arial" panose="020B0604020202020204" pitchFamily="34" charset="0"/>
            </a:endParaRPr>
          </a:p>
        </p:txBody>
      </p:sp>
      <p:sp>
        <p:nvSpPr>
          <p:cNvPr id="17" name="Rectangle 16"/>
          <p:cNvSpPr/>
          <p:nvPr/>
        </p:nvSpPr>
        <p:spPr>
          <a:xfrm>
            <a:off x="0" y="0"/>
            <a:ext cx="12192000" cy="180000"/>
          </a:xfrm>
          <a:prstGeom prst="rect">
            <a:avLst/>
          </a:pr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p:cNvSpPr/>
          <p:nvPr/>
        </p:nvSpPr>
        <p:spPr>
          <a:xfrm>
            <a:off x="381000" y="522329"/>
            <a:ext cx="609600" cy="609600"/>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rgbClr val="686A6D"/>
              </a:solidFill>
              <a:latin typeface="Arial" panose="020B0604020202020204" pitchFamily="34" charset="0"/>
              <a:cs typeface="Arial" panose="020B0604020202020204" pitchFamily="34" charset="0"/>
            </a:endParaRPr>
          </a:p>
        </p:txBody>
      </p:sp>
      <p:sp>
        <p:nvSpPr>
          <p:cNvPr id="22" name="Rectangle 21"/>
          <p:cNvSpPr/>
          <p:nvPr/>
        </p:nvSpPr>
        <p:spPr>
          <a:xfrm>
            <a:off x="2133600" y="4778200"/>
            <a:ext cx="7924800" cy="1200329"/>
          </a:xfrm>
          <a:prstGeom prst="rect">
            <a:avLst/>
          </a:prstGeom>
        </p:spPr>
        <p:txBody>
          <a:bodyPr wrap="square">
            <a:spAutoFit/>
          </a:bodyPr>
          <a:lstStyle/>
          <a:p>
            <a:pPr algn="ctr"/>
            <a:r>
              <a:rPr lang="en-US" dirty="0">
                <a:solidFill>
                  <a:schemeClr val="bg1"/>
                </a:solidFill>
                <a:latin typeface="Calibri Light" panose="020F0302020204030204" pitchFamily="34" charset="0"/>
              </a:rPr>
              <a:t>Lorem ipsum dolor sit amet, consectetur adipiscing elit. Sed viverra velit quis ex faucibus, nec rhoncus mauris scelerisque. Nam at nulla sollicitudin, commodo felis a, tincidunt turpis. </a:t>
            </a:r>
          </a:p>
        </p:txBody>
      </p:sp>
      <p:sp>
        <p:nvSpPr>
          <p:cNvPr id="2" name="TextBox 1"/>
          <p:cNvSpPr txBox="1"/>
          <p:nvPr/>
        </p:nvSpPr>
        <p:spPr>
          <a:xfrm>
            <a:off x="381000" y="567928"/>
            <a:ext cx="609600" cy="523220"/>
          </a:xfrm>
          <a:prstGeom prst="rect">
            <a:avLst/>
          </a:prstGeom>
          <a:noFill/>
        </p:spPr>
        <p:txBody>
          <a:bodyPr wrap="square" rtlCol="0">
            <a:spAutoFit/>
          </a:bodyPr>
          <a:lstStyle/>
          <a:p>
            <a:r>
              <a:rPr lang="en-US" sz="2800" dirty="0" smtClean="0">
                <a:solidFill>
                  <a:schemeClr val="bg1"/>
                </a:solidFill>
                <a:latin typeface="Arial" panose="020B0604020202020204" pitchFamily="34" charset="0"/>
                <a:cs typeface="Arial" panose="020B0604020202020204" pitchFamily="34" charset="0"/>
              </a:rPr>
              <a:t>12</a:t>
            </a:r>
            <a:endParaRPr lang="en-US" sz="2800" dirty="0">
              <a:solidFill>
                <a:schemeClr val="bg1"/>
              </a:solidFill>
              <a:latin typeface="Arial" panose="020B0604020202020204" pitchFamily="34" charset="0"/>
              <a:cs typeface="Arial" panose="020B0604020202020204" pitchFamily="34" charset="0"/>
            </a:endParaRPr>
          </a:p>
        </p:txBody>
      </p:sp>
      <p:sp>
        <p:nvSpPr>
          <p:cNvPr id="13" name="Oval 12"/>
          <p:cNvSpPr/>
          <p:nvPr/>
        </p:nvSpPr>
        <p:spPr>
          <a:xfrm>
            <a:off x="5334000" y="1066800"/>
            <a:ext cx="1524000" cy="1524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 name="Group 3"/>
          <p:cNvGrpSpPr/>
          <p:nvPr/>
        </p:nvGrpSpPr>
        <p:grpSpPr>
          <a:xfrm>
            <a:off x="5576409" y="1447800"/>
            <a:ext cx="1039182" cy="762000"/>
            <a:chOff x="5410200" y="1447798"/>
            <a:chExt cx="1212374" cy="888999"/>
          </a:xfrm>
          <a:solidFill>
            <a:schemeClr val="accent1"/>
          </a:solidFill>
        </p:grpSpPr>
        <p:sp>
          <p:nvSpPr>
            <p:cNvPr id="25" name="Freeform 24"/>
            <p:cNvSpPr/>
            <p:nvPr/>
          </p:nvSpPr>
          <p:spPr>
            <a:xfrm>
              <a:off x="5410200" y="1447798"/>
              <a:ext cx="1125295" cy="888999"/>
            </a:xfrm>
            <a:custGeom>
              <a:avLst/>
              <a:gdLst>
                <a:gd name="connsiteX0" fmla="*/ 511781 w 1125295"/>
                <a:gd name="connsiteY0" fmla="*/ 1912 h 888999"/>
                <a:gd name="connsiteX1" fmla="*/ 811814 w 1125295"/>
                <a:gd name="connsiteY1" fmla="*/ 36590 h 888999"/>
                <a:gd name="connsiteX2" fmla="*/ 1123230 w 1125295"/>
                <a:gd name="connsiteY2" fmla="*/ 296733 h 888999"/>
                <a:gd name="connsiteX3" fmla="*/ 1125295 w 1125295"/>
                <a:gd name="connsiteY3" fmla="*/ 308821 h 888999"/>
                <a:gd name="connsiteX4" fmla="*/ 1087878 w 1125295"/>
                <a:gd name="connsiteY4" fmla="*/ 284943 h 888999"/>
                <a:gd name="connsiteX5" fmla="*/ 654195 w 1125295"/>
                <a:gd name="connsiteY5" fmla="*/ 255734 h 888999"/>
                <a:gd name="connsiteX6" fmla="*/ 507122 w 1125295"/>
                <a:gd name="connsiteY6" fmla="*/ 690223 h 888999"/>
                <a:gd name="connsiteX7" fmla="*/ 597311 w 1125295"/>
                <a:gd name="connsiteY7" fmla="*/ 745689 h 888999"/>
                <a:gd name="connsiteX8" fmla="*/ 636209 w 1125295"/>
                <a:gd name="connsiteY8" fmla="*/ 758420 h 888999"/>
                <a:gd name="connsiteX9" fmla="*/ 583963 w 1125295"/>
                <a:gd name="connsiteY9" fmla="*/ 761880 h 888999"/>
                <a:gd name="connsiteX10" fmla="*/ 420332 w 1125295"/>
                <a:gd name="connsiteY10" fmla="*/ 748814 h 888999"/>
                <a:gd name="connsiteX11" fmla="*/ 242818 w 1125295"/>
                <a:gd name="connsiteY11" fmla="*/ 888999 h 888999"/>
                <a:gd name="connsiteX12" fmla="*/ 225484 w 1125295"/>
                <a:gd name="connsiteY12" fmla="*/ 684803 h 888999"/>
                <a:gd name="connsiteX13" fmla="*/ 228052 w 1125295"/>
                <a:gd name="connsiteY13" fmla="*/ 75906 h 888999"/>
                <a:gd name="connsiteX14" fmla="*/ 511781 w 1125295"/>
                <a:gd name="connsiteY14" fmla="*/ 1912 h 888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25295" h="888999">
                  <a:moveTo>
                    <a:pt x="511781" y="1912"/>
                  </a:moveTo>
                  <a:cubicBezTo>
                    <a:pt x="612830" y="-4893"/>
                    <a:pt x="716597" y="6413"/>
                    <a:pt x="811814" y="36590"/>
                  </a:cubicBezTo>
                  <a:cubicBezTo>
                    <a:pt x="978614" y="89453"/>
                    <a:pt x="1086327" y="187713"/>
                    <a:pt x="1123230" y="296733"/>
                  </a:cubicBezTo>
                  <a:lnTo>
                    <a:pt x="1125295" y="308821"/>
                  </a:lnTo>
                  <a:lnTo>
                    <a:pt x="1087878" y="284943"/>
                  </a:lnTo>
                  <a:cubicBezTo>
                    <a:pt x="962552" y="222136"/>
                    <a:pt x="795671" y="210897"/>
                    <a:pt x="654195" y="255734"/>
                  </a:cubicBezTo>
                  <a:cubicBezTo>
                    <a:pt x="406361" y="334279"/>
                    <a:pt x="334109" y="547729"/>
                    <a:pt x="507122" y="690223"/>
                  </a:cubicBezTo>
                  <a:cubicBezTo>
                    <a:pt x="533441" y="711900"/>
                    <a:pt x="563905" y="730475"/>
                    <a:pt x="597311" y="745689"/>
                  </a:cubicBezTo>
                  <a:lnTo>
                    <a:pt x="636209" y="758420"/>
                  </a:lnTo>
                  <a:lnTo>
                    <a:pt x="583963" y="761880"/>
                  </a:lnTo>
                  <a:cubicBezTo>
                    <a:pt x="529611" y="762864"/>
                    <a:pt x="474529" y="758625"/>
                    <a:pt x="420332" y="748814"/>
                  </a:cubicBezTo>
                  <a:cubicBezTo>
                    <a:pt x="369627" y="825176"/>
                    <a:pt x="331623" y="863437"/>
                    <a:pt x="242818" y="888999"/>
                  </a:cubicBezTo>
                  <a:cubicBezTo>
                    <a:pt x="275140" y="786009"/>
                    <a:pt x="247137" y="736993"/>
                    <a:pt x="225484" y="684803"/>
                  </a:cubicBezTo>
                  <a:cubicBezTo>
                    <a:pt x="-76228" y="531812"/>
                    <a:pt x="-74946" y="227751"/>
                    <a:pt x="228052" y="75906"/>
                  </a:cubicBezTo>
                  <a:cubicBezTo>
                    <a:pt x="312400" y="33636"/>
                    <a:pt x="410732" y="8718"/>
                    <a:pt x="511781" y="191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Callout 2"/>
            <p:cNvSpPr/>
            <p:nvPr/>
          </p:nvSpPr>
          <p:spPr>
            <a:xfrm flipH="1">
              <a:off x="5867400" y="1711462"/>
              <a:ext cx="755174" cy="590222"/>
            </a:xfrm>
            <a:custGeom>
              <a:avLst/>
              <a:gdLst>
                <a:gd name="connsiteX0" fmla="*/ 201543 w 1137313"/>
                <a:gd name="connsiteY0" fmla="*/ 882647 h 762000"/>
                <a:gd name="connsiteX1" fmla="*/ 225484 w 1137313"/>
                <a:gd name="connsiteY1" fmla="*/ 684801 h 762000"/>
                <a:gd name="connsiteX2" fmla="*/ 228052 w 1137313"/>
                <a:gd name="connsiteY2" fmla="*/ 75904 h 762000"/>
                <a:gd name="connsiteX3" fmla="*/ 811814 w 1137313"/>
                <a:gd name="connsiteY3" fmla="*/ 36588 h 762000"/>
                <a:gd name="connsiteX4" fmla="*/ 1009783 w 1137313"/>
                <a:gd name="connsiteY4" fmla="*/ 621434 h 762000"/>
                <a:gd name="connsiteX5" fmla="*/ 420332 w 1137313"/>
                <a:gd name="connsiteY5" fmla="*/ 748812 h 762000"/>
                <a:gd name="connsiteX6" fmla="*/ 201543 w 1137313"/>
                <a:gd name="connsiteY6" fmla="*/ 882647 h 762000"/>
                <a:gd name="connsiteX0" fmla="*/ 201543 w 1137453"/>
                <a:gd name="connsiteY0" fmla="*/ 882649 h 882649"/>
                <a:gd name="connsiteX1" fmla="*/ 225484 w 1137453"/>
                <a:gd name="connsiteY1" fmla="*/ 684803 h 882649"/>
                <a:gd name="connsiteX2" fmla="*/ 228052 w 1137453"/>
                <a:gd name="connsiteY2" fmla="*/ 75906 h 882649"/>
                <a:gd name="connsiteX3" fmla="*/ 811814 w 1137453"/>
                <a:gd name="connsiteY3" fmla="*/ 36590 h 882649"/>
                <a:gd name="connsiteX4" fmla="*/ 1009783 w 1137453"/>
                <a:gd name="connsiteY4" fmla="*/ 621436 h 882649"/>
                <a:gd name="connsiteX5" fmla="*/ 420332 w 1137453"/>
                <a:gd name="connsiteY5" fmla="*/ 748814 h 882649"/>
                <a:gd name="connsiteX6" fmla="*/ 201543 w 1137453"/>
                <a:gd name="connsiteY6" fmla="*/ 882649 h 882649"/>
                <a:gd name="connsiteX0" fmla="*/ 242818 w 1137453"/>
                <a:gd name="connsiteY0" fmla="*/ 888999 h 888999"/>
                <a:gd name="connsiteX1" fmla="*/ 225484 w 1137453"/>
                <a:gd name="connsiteY1" fmla="*/ 684803 h 888999"/>
                <a:gd name="connsiteX2" fmla="*/ 228052 w 1137453"/>
                <a:gd name="connsiteY2" fmla="*/ 75906 h 888999"/>
                <a:gd name="connsiteX3" fmla="*/ 811814 w 1137453"/>
                <a:gd name="connsiteY3" fmla="*/ 36590 h 888999"/>
                <a:gd name="connsiteX4" fmla="*/ 1009783 w 1137453"/>
                <a:gd name="connsiteY4" fmla="*/ 621436 h 888999"/>
                <a:gd name="connsiteX5" fmla="*/ 420332 w 1137453"/>
                <a:gd name="connsiteY5" fmla="*/ 748814 h 888999"/>
                <a:gd name="connsiteX6" fmla="*/ 242818 w 1137453"/>
                <a:gd name="connsiteY6" fmla="*/ 888999 h 888999"/>
                <a:gd name="connsiteX0" fmla="*/ 242818 w 1137453"/>
                <a:gd name="connsiteY0" fmla="*/ 888999 h 888999"/>
                <a:gd name="connsiteX1" fmla="*/ 225484 w 1137453"/>
                <a:gd name="connsiteY1" fmla="*/ 684803 h 888999"/>
                <a:gd name="connsiteX2" fmla="*/ 228052 w 1137453"/>
                <a:gd name="connsiteY2" fmla="*/ 75906 h 888999"/>
                <a:gd name="connsiteX3" fmla="*/ 811814 w 1137453"/>
                <a:gd name="connsiteY3" fmla="*/ 36590 h 888999"/>
                <a:gd name="connsiteX4" fmla="*/ 1009783 w 1137453"/>
                <a:gd name="connsiteY4" fmla="*/ 621436 h 888999"/>
                <a:gd name="connsiteX5" fmla="*/ 420332 w 1137453"/>
                <a:gd name="connsiteY5" fmla="*/ 748814 h 888999"/>
                <a:gd name="connsiteX6" fmla="*/ 242818 w 1137453"/>
                <a:gd name="connsiteY6" fmla="*/ 888999 h 888999"/>
                <a:gd name="connsiteX0" fmla="*/ 242818 w 1137453"/>
                <a:gd name="connsiteY0" fmla="*/ 888999 h 888999"/>
                <a:gd name="connsiteX1" fmla="*/ 225484 w 1137453"/>
                <a:gd name="connsiteY1" fmla="*/ 684803 h 888999"/>
                <a:gd name="connsiteX2" fmla="*/ 228052 w 1137453"/>
                <a:gd name="connsiteY2" fmla="*/ 75906 h 888999"/>
                <a:gd name="connsiteX3" fmla="*/ 811814 w 1137453"/>
                <a:gd name="connsiteY3" fmla="*/ 36590 h 888999"/>
                <a:gd name="connsiteX4" fmla="*/ 1009783 w 1137453"/>
                <a:gd name="connsiteY4" fmla="*/ 621436 h 888999"/>
                <a:gd name="connsiteX5" fmla="*/ 420332 w 1137453"/>
                <a:gd name="connsiteY5" fmla="*/ 748814 h 888999"/>
                <a:gd name="connsiteX6" fmla="*/ 242818 w 1137453"/>
                <a:gd name="connsiteY6" fmla="*/ 888999 h 888999"/>
                <a:gd name="connsiteX0" fmla="*/ 242818 w 1137453"/>
                <a:gd name="connsiteY0" fmla="*/ 888999 h 888999"/>
                <a:gd name="connsiteX1" fmla="*/ 225484 w 1137453"/>
                <a:gd name="connsiteY1" fmla="*/ 684803 h 888999"/>
                <a:gd name="connsiteX2" fmla="*/ 228052 w 1137453"/>
                <a:gd name="connsiteY2" fmla="*/ 75906 h 888999"/>
                <a:gd name="connsiteX3" fmla="*/ 811814 w 1137453"/>
                <a:gd name="connsiteY3" fmla="*/ 36590 h 888999"/>
                <a:gd name="connsiteX4" fmla="*/ 1009783 w 1137453"/>
                <a:gd name="connsiteY4" fmla="*/ 621436 h 888999"/>
                <a:gd name="connsiteX5" fmla="*/ 420332 w 1137453"/>
                <a:gd name="connsiteY5" fmla="*/ 748814 h 888999"/>
                <a:gd name="connsiteX6" fmla="*/ 242818 w 1137453"/>
                <a:gd name="connsiteY6" fmla="*/ 888999 h 888999"/>
                <a:gd name="connsiteX0" fmla="*/ 242818 w 1137453"/>
                <a:gd name="connsiteY0" fmla="*/ 888999 h 888999"/>
                <a:gd name="connsiteX1" fmla="*/ 225484 w 1137453"/>
                <a:gd name="connsiteY1" fmla="*/ 684803 h 888999"/>
                <a:gd name="connsiteX2" fmla="*/ 228052 w 1137453"/>
                <a:gd name="connsiteY2" fmla="*/ 75906 h 888999"/>
                <a:gd name="connsiteX3" fmla="*/ 811814 w 1137453"/>
                <a:gd name="connsiteY3" fmla="*/ 36590 h 888999"/>
                <a:gd name="connsiteX4" fmla="*/ 1009783 w 1137453"/>
                <a:gd name="connsiteY4" fmla="*/ 621436 h 888999"/>
                <a:gd name="connsiteX5" fmla="*/ 420332 w 1137453"/>
                <a:gd name="connsiteY5" fmla="*/ 748814 h 888999"/>
                <a:gd name="connsiteX6" fmla="*/ 242818 w 1137453"/>
                <a:gd name="connsiteY6" fmla="*/ 888999 h 888999"/>
                <a:gd name="connsiteX0" fmla="*/ 242818 w 1137453"/>
                <a:gd name="connsiteY0" fmla="*/ 888999 h 888999"/>
                <a:gd name="connsiteX1" fmla="*/ 225484 w 1137453"/>
                <a:gd name="connsiteY1" fmla="*/ 684803 h 888999"/>
                <a:gd name="connsiteX2" fmla="*/ 228052 w 1137453"/>
                <a:gd name="connsiteY2" fmla="*/ 75906 h 888999"/>
                <a:gd name="connsiteX3" fmla="*/ 811814 w 1137453"/>
                <a:gd name="connsiteY3" fmla="*/ 36590 h 888999"/>
                <a:gd name="connsiteX4" fmla="*/ 1009783 w 1137453"/>
                <a:gd name="connsiteY4" fmla="*/ 621436 h 888999"/>
                <a:gd name="connsiteX5" fmla="*/ 420332 w 1137453"/>
                <a:gd name="connsiteY5" fmla="*/ 748814 h 888999"/>
                <a:gd name="connsiteX6" fmla="*/ 242818 w 1137453"/>
                <a:gd name="connsiteY6" fmla="*/ 888999 h 888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7453" h="888999">
                  <a:moveTo>
                    <a:pt x="242818" y="888999"/>
                  </a:moveTo>
                  <a:cubicBezTo>
                    <a:pt x="275140" y="786009"/>
                    <a:pt x="247137" y="736993"/>
                    <a:pt x="225484" y="684803"/>
                  </a:cubicBezTo>
                  <a:cubicBezTo>
                    <a:pt x="-76228" y="531812"/>
                    <a:pt x="-74946" y="227751"/>
                    <a:pt x="228052" y="75906"/>
                  </a:cubicBezTo>
                  <a:cubicBezTo>
                    <a:pt x="396748" y="-8635"/>
                    <a:pt x="621379" y="-23764"/>
                    <a:pt x="811814" y="36590"/>
                  </a:cubicBezTo>
                  <a:cubicBezTo>
                    <a:pt x="1145413" y="142316"/>
                    <a:pt x="1242668" y="429631"/>
                    <a:pt x="1009783" y="621436"/>
                  </a:cubicBezTo>
                  <a:cubicBezTo>
                    <a:pt x="868072" y="738149"/>
                    <a:pt x="637119" y="788057"/>
                    <a:pt x="420332" y="748814"/>
                  </a:cubicBezTo>
                  <a:cubicBezTo>
                    <a:pt x="369627" y="825176"/>
                    <a:pt x="331623" y="863437"/>
                    <a:pt x="242818" y="888999"/>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 name="Rectangle 6"/>
          <p:cNvSpPr/>
          <p:nvPr/>
        </p:nvSpPr>
        <p:spPr>
          <a:xfrm>
            <a:off x="3267341" y="3454761"/>
            <a:ext cx="5657318" cy="1323439"/>
          </a:xfrm>
          <a:prstGeom prst="rect">
            <a:avLst/>
          </a:prstGeom>
        </p:spPr>
        <p:txBody>
          <a:bodyPr wrap="none">
            <a:spAutoFit/>
          </a:bodyPr>
          <a:lstStyle/>
          <a:p>
            <a:r>
              <a:rPr lang="en-US" sz="8000" b="1" dirty="0">
                <a:solidFill>
                  <a:schemeClr val="bg1"/>
                </a:solidFill>
                <a:latin typeface="Arial" panose="020B0604020202020204" pitchFamily="34" charset="0"/>
                <a:cs typeface="Arial" panose="020B0604020202020204" pitchFamily="34" charset="0"/>
              </a:rPr>
              <a:t>networking</a:t>
            </a:r>
          </a:p>
        </p:txBody>
      </p:sp>
      <p:grpSp>
        <p:nvGrpSpPr>
          <p:cNvPr id="3" name="Group 2"/>
          <p:cNvGrpSpPr/>
          <p:nvPr/>
        </p:nvGrpSpPr>
        <p:grpSpPr>
          <a:xfrm>
            <a:off x="8039049" y="3002799"/>
            <a:ext cx="616100" cy="622682"/>
            <a:chOff x="7193966" y="1917696"/>
            <a:chExt cx="672706" cy="679892"/>
          </a:xfrm>
        </p:grpSpPr>
        <p:sp>
          <p:nvSpPr>
            <p:cNvPr id="12" name="Freeform 5"/>
            <p:cNvSpPr>
              <a:spLocks/>
            </p:cNvSpPr>
            <p:nvPr/>
          </p:nvSpPr>
          <p:spPr bwMode="auto">
            <a:xfrm>
              <a:off x="7193966" y="1917696"/>
              <a:ext cx="672706" cy="679892"/>
            </a:xfrm>
            <a:custGeom>
              <a:avLst/>
              <a:gdLst>
                <a:gd name="T0" fmla="*/ 753 w 1024"/>
                <a:gd name="T1" fmla="*/ 1024 h 1024"/>
                <a:gd name="T2" fmla="*/ 271 w 1024"/>
                <a:gd name="T3" fmla="*/ 1024 h 1024"/>
                <a:gd name="T4" fmla="*/ 0 w 1024"/>
                <a:gd name="T5" fmla="*/ 753 h 1024"/>
                <a:gd name="T6" fmla="*/ 0 w 1024"/>
                <a:gd name="T7" fmla="*/ 271 h 1024"/>
                <a:gd name="T8" fmla="*/ 271 w 1024"/>
                <a:gd name="T9" fmla="*/ 0 h 1024"/>
                <a:gd name="T10" fmla="*/ 753 w 1024"/>
                <a:gd name="T11" fmla="*/ 0 h 1024"/>
                <a:gd name="T12" fmla="*/ 1024 w 1024"/>
                <a:gd name="T13" fmla="*/ 271 h 1024"/>
                <a:gd name="T14" fmla="*/ 1024 w 1024"/>
                <a:gd name="T15" fmla="*/ 753 h 1024"/>
                <a:gd name="T16" fmla="*/ 753 w 1024"/>
                <a:gd name="T17" fmla="*/ 1024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4" h="1024">
                  <a:moveTo>
                    <a:pt x="753" y="1024"/>
                  </a:moveTo>
                  <a:cubicBezTo>
                    <a:pt x="271" y="1024"/>
                    <a:pt x="271" y="1024"/>
                    <a:pt x="271" y="1024"/>
                  </a:cubicBezTo>
                  <a:cubicBezTo>
                    <a:pt x="122" y="1024"/>
                    <a:pt x="0" y="902"/>
                    <a:pt x="0" y="753"/>
                  </a:cubicBezTo>
                  <a:cubicBezTo>
                    <a:pt x="0" y="271"/>
                    <a:pt x="0" y="271"/>
                    <a:pt x="0" y="271"/>
                  </a:cubicBezTo>
                  <a:cubicBezTo>
                    <a:pt x="0" y="122"/>
                    <a:pt x="122" y="0"/>
                    <a:pt x="271" y="0"/>
                  </a:cubicBezTo>
                  <a:cubicBezTo>
                    <a:pt x="753" y="0"/>
                    <a:pt x="753" y="0"/>
                    <a:pt x="753" y="0"/>
                  </a:cubicBezTo>
                  <a:cubicBezTo>
                    <a:pt x="902" y="0"/>
                    <a:pt x="1024" y="122"/>
                    <a:pt x="1024" y="271"/>
                  </a:cubicBezTo>
                  <a:cubicBezTo>
                    <a:pt x="1024" y="753"/>
                    <a:pt x="1024" y="753"/>
                    <a:pt x="1024" y="753"/>
                  </a:cubicBezTo>
                  <a:cubicBezTo>
                    <a:pt x="1024" y="902"/>
                    <a:pt x="902" y="1024"/>
                    <a:pt x="753" y="1024"/>
                  </a:cubicBezTo>
                </a:path>
              </a:pathLst>
            </a:custGeom>
            <a:solidFill>
              <a:schemeClr val="accent1">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0" name="Freeform 6"/>
            <p:cNvSpPr>
              <a:spLocks/>
            </p:cNvSpPr>
            <p:nvPr/>
          </p:nvSpPr>
          <p:spPr bwMode="auto">
            <a:xfrm>
              <a:off x="7442381" y="2080911"/>
              <a:ext cx="175875" cy="353462"/>
            </a:xfrm>
            <a:custGeom>
              <a:avLst/>
              <a:gdLst>
                <a:gd name="T0" fmla="*/ 265 w 268"/>
                <a:gd name="T1" fmla="*/ 189 h 532"/>
                <a:gd name="T2" fmla="*/ 259 w 268"/>
                <a:gd name="T3" fmla="*/ 186 h 532"/>
                <a:gd name="T4" fmla="*/ 174 w 268"/>
                <a:gd name="T5" fmla="*/ 186 h 532"/>
                <a:gd name="T6" fmla="*/ 174 w 268"/>
                <a:gd name="T7" fmla="*/ 132 h 532"/>
                <a:gd name="T8" fmla="*/ 201 w 268"/>
                <a:gd name="T9" fmla="*/ 103 h 532"/>
                <a:gd name="T10" fmla="*/ 256 w 268"/>
                <a:gd name="T11" fmla="*/ 103 h 532"/>
                <a:gd name="T12" fmla="*/ 256 w 268"/>
                <a:gd name="T13" fmla="*/ 103 h 532"/>
                <a:gd name="T14" fmla="*/ 265 w 268"/>
                <a:gd name="T15" fmla="*/ 94 h 532"/>
                <a:gd name="T16" fmla="*/ 267 w 268"/>
                <a:gd name="T17" fmla="*/ 13 h 532"/>
                <a:gd name="T18" fmla="*/ 259 w 268"/>
                <a:gd name="T19" fmla="*/ 4 h 532"/>
                <a:gd name="T20" fmla="*/ 197 w 268"/>
                <a:gd name="T21" fmla="*/ 0 h 532"/>
                <a:gd name="T22" fmla="*/ 64 w 268"/>
                <a:gd name="T23" fmla="*/ 121 h 532"/>
                <a:gd name="T24" fmla="*/ 64 w 268"/>
                <a:gd name="T25" fmla="*/ 186 h 532"/>
                <a:gd name="T26" fmla="*/ 9 w 268"/>
                <a:gd name="T27" fmla="*/ 186 h 532"/>
                <a:gd name="T28" fmla="*/ 0 w 268"/>
                <a:gd name="T29" fmla="*/ 195 h 532"/>
                <a:gd name="T30" fmla="*/ 0 w 268"/>
                <a:gd name="T31" fmla="*/ 282 h 532"/>
                <a:gd name="T32" fmla="*/ 9 w 268"/>
                <a:gd name="T33" fmla="*/ 291 h 532"/>
                <a:gd name="T34" fmla="*/ 64 w 268"/>
                <a:gd name="T35" fmla="*/ 291 h 532"/>
                <a:gd name="T36" fmla="*/ 64 w 268"/>
                <a:gd name="T37" fmla="*/ 523 h 532"/>
                <a:gd name="T38" fmla="*/ 73 w 268"/>
                <a:gd name="T39" fmla="*/ 532 h 532"/>
                <a:gd name="T40" fmla="*/ 165 w 268"/>
                <a:gd name="T41" fmla="*/ 532 h 532"/>
                <a:gd name="T42" fmla="*/ 174 w 268"/>
                <a:gd name="T43" fmla="*/ 523 h 532"/>
                <a:gd name="T44" fmla="*/ 174 w 268"/>
                <a:gd name="T45" fmla="*/ 291 h 532"/>
                <a:gd name="T46" fmla="*/ 255 w 268"/>
                <a:gd name="T47" fmla="*/ 291 h 532"/>
                <a:gd name="T48" fmla="*/ 264 w 268"/>
                <a:gd name="T49" fmla="*/ 282 h 532"/>
                <a:gd name="T50" fmla="*/ 268 w 268"/>
                <a:gd name="T51" fmla="*/ 195 h 532"/>
                <a:gd name="T52" fmla="*/ 265 w 268"/>
                <a:gd name="T53" fmla="*/ 189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68" h="532">
                  <a:moveTo>
                    <a:pt x="265" y="189"/>
                  </a:moveTo>
                  <a:cubicBezTo>
                    <a:pt x="264" y="187"/>
                    <a:pt x="261" y="186"/>
                    <a:pt x="259" y="186"/>
                  </a:cubicBezTo>
                  <a:cubicBezTo>
                    <a:pt x="174" y="186"/>
                    <a:pt x="174" y="186"/>
                    <a:pt x="174" y="186"/>
                  </a:cubicBezTo>
                  <a:cubicBezTo>
                    <a:pt x="174" y="132"/>
                    <a:pt x="174" y="132"/>
                    <a:pt x="174" y="132"/>
                  </a:cubicBezTo>
                  <a:cubicBezTo>
                    <a:pt x="174" y="109"/>
                    <a:pt x="178" y="103"/>
                    <a:pt x="201" y="103"/>
                  </a:cubicBezTo>
                  <a:cubicBezTo>
                    <a:pt x="230" y="103"/>
                    <a:pt x="256" y="103"/>
                    <a:pt x="256" y="103"/>
                  </a:cubicBezTo>
                  <a:cubicBezTo>
                    <a:pt x="256" y="103"/>
                    <a:pt x="256" y="103"/>
                    <a:pt x="256" y="103"/>
                  </a:cubicBezTo>
                  <a:cubicBezTo>
                    <a:pt x="261" y="103"/>
                    <a:pt x="265" y="99"/>
                    <a:pt x="265" y="94"/>
                  </a:cubicBezTo>
                  <a:cubicBezTo>
                    <a:pt x="267" y="13"/>
                    <a:pt x="267" y="13"/>
                    <a:pt x="267" y="13"/>
                  </a:cubicBezTo>
                  <a:cubicBezTo>
                    <a:pt x="268" y="8"/>
                    <a:pt x="264" y="4"/>
                    <a:pt x="259" y="4"/>
                  </a:cubicBezTo>
                  <a:cubicBezTo>
                    <a:pt x="258" y="3"/>
                    <a:pt x="233" y="0"/>
                    <a:pt x="197" y="0"/>
                  </a:cubicBezTo>
                  <a:cubicBezTo>
                    <a:pt x="99" y="0"/>
                    <a:pt x="64" y="65"/>
                    <a:pt x="64" y="121"/>
                  </a:cubicBezTo>
                  <a:cubicBezTo>
                    <a:pt x="64" y="186"/>
                    <a:pt x="64" y="186"/>
                    <a:pt x="64" y="186"/>
                  </a:cubicBezTo>
                  <a:cubicBezTo>
                    <a:pt x="9" y="186"/>
                    <a:pt x="9" y="186"/>
                    <a:pt x="9" y="186"/>
                  </a:cubicBezTo>
                  <a:cubicBezTo>
                    <a:pt x="4" y="186"/>
                    <a:pt x="0" y="190"/>
                    <a:pt x="0" y="195"/>
                  </a:cubicBezTo>
                  <a:cubicBezTo>
                    <a:pt x="0" y="282"/>
                    <a:pt x="0" y="282"/>
                    <a:pt x="0" y="282"/>
                  </a:cubicBezTo>
                  <a:cubicBezTo>
                    <a:pt x="0" y="287"/>
                    <a:pt x="4" y="291"/>
                    <a:pt x="9" y="291"/>
                  </a:cubicBezTo>
                  <a:cubicBezTo>
                    <a:pt x="64" y="291"/>
                    <a:pt x="64" y="291"/>
                    <a:pt x="64" y="291"/>
                  </a:cubicBezTo>
                  <a:cubicBezTo>
                    <a:pt x="64" y="523"/>
                    <a:pt x="64" y="523"/>
                    <a:pt x="64" y="523"/>
                  </a:cubicBezTo>
                  <a:cubicBezTo>
                    <a:pt x="64" y="528"/>
                    <a:pt x="68" y="532"/>
                    <a:pt x="73" y="532"/>
                  </a:cubicBezTo>
                  <a:cubicBezTo>
                    <a:pt x="165" y="532"/>
                    <a:pt x="165" y="532"/>
                    <a:pt x="165" y="532"/>
                  </a:cubicBezTo>
                  <a:cubicBezTo>
                    <a:pt x="170" y="532"/>
                    <a:pt x="174" y="528"/>
                    <a:pt x="174" y="523"/>
                  </a:cubicBezTo>
                  <a:cubicBezTo>
                    <a:pt x="174" y="291"/>
                    <a:pt x="174" y="291"/>
                    <a:pt x="174" y="291"/>
                  </a:cubicBezTo>
                  <a:cubicBezTo>
                    <a:pt x="255" y="291"/>
                    <a:pt x="255" y="291"/>
                    <a:pt x="255" y="291"/>
                  </a:cubicBezTo>
                  <a:cubicBezTo>
                    <a:pt x="260" y="291"/>
                    <a:pt x="264" y="287"/>
                    <a:pt x="264" y="282"/>
                  </a:cubicBezTo>
                  <a:cubicBezTo>
                    <a:pt x="268" y="195"/>
                    <a:pt x="268" y="195"/>
                    <a:pt x="268" y="195"/>
                  </a:cubicBezTo>
                  <a:cubicBezTo>
                    <a:pt x="268" y="193"/>
                    <a:pt x="267" y="191"/>
                    <a:pt x="265" y="189"/>
                  </a:cubicBezTo>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7"/>
            <p:cNvSpPr>
              <a:spLocks/>
            </p:cNvSpPr>
            <p:nvPr/>
          </p:nvSpPr>
          <p:spPr bwMode="auto">
            <a:xfrm>
              <a:off x="7193966" y="1917696"/>
              <a:ext cx="336353" cy="679892"/>
            </a:xfrm>
            <a:custGeom>
              <a:avLst/>
              <a:gdLst>
                <a:gd name="T0" fmla="*/ 512 w 512"/>
                <a:gd name="T1" fmla="*/ 0 h 1024"/>
                <a:gd name="T2" fmla="*/ 271 w 512"/>
                <a:gd name="T3" fmla="*/ 0 h 1024"/>
                <a:gd name="T4" fmla="*/ 0 w 512"/>
                <a:gd name="T5" fmla="*/ 271 h 1024"/>
                <a:gd name="T6" fmla="*/ 0 w 512"/>
                <a:gd name="T7" fmla="*/ 753 h 1024"/>
                <a:gd name="T8" fmla="*/ 271 w 512"/>
                <a:gd name="T9" fmla="*/ 1024 h 1024"/>
                <a:gd name="T10" fmla="*/ 512 w 512"/>
                <a:gd name="T11" fmla="*/ 1024 h 1024"/>
                <a:gd name="T12" fmla="*/ 512 w 512"/>
                <a:gd name="T13" fmla="*/ 778 h 1024"/>
                <a:gd name="T14" fmla="*/ 451 w 512"/>
                <a:gd name="T15" fmla="*/ 778 h 1024"/>
                <a:gd name="T16" fmla="*/ 442 w 512"/>
                <a:gd name="T17" fmla="*/ 769 h 1024"/>
                <a:gd name="T18" fmla="*/ 442 w 512"/>
                <a:gd name="T19" fmla="*/ 537 h 1024"/>
                <a:gd name="T20" fmla="*/ 387 w 512"/>
                <a:gd name="T21" fmla="*/ 537 h 1024"/>
                <a:gd name="T22" fmla="*/ 378 w 512"/>
                <a:gd name="T23" fmla="*/ 528 h 1024"/>
                <a:gd name="T24" fmla="*/ 378 w 512"/>
                <a:gd name="T25" fmla="*/ 441 h 1024"/>
                <a:gd name="T26" fmla="*/ 387 w 512"/>
                <a:gd name="T27" fmla="*/ 432 h 1024"/>
                <a:gd name="T28" fmla="*/ 442 w 512"/>
                <a:gd name="T29" fmla="*/ 432 h 1024"/>
                <a:gd name="T30" fmla="*/ 442 w 512"/>
                <a:gd name="T31" fmla="*/ 367 h 1024"/>
                <a:gd name="T32" fmla="*/ 512 w 512"/>
                <a:gd name="T33" fmla="*/ 258 h 1024"/>
                <a:gd name="T34" fmla="*/ 512 w 512"/>
                <a:gd name="T35" fmla="*/ 0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2" h="1024">
                  <a:moveTo>
                    <a:pt x="512" y="0"/>
                  </a:moveTo>
                  <a:cubicBezTo>
                    <a:pt x="271" y="0"/>
                    <a:pt x="271" y="0"/>
                    <a:pt x="271" y="0"/>
                  </a:cubicBezTo>
                  <a:cubicBezTo>
                    <a:pt x="122" y="0"/>
                    <a:pt x="0" y="122"/>
                    <a:pt x="0" y="271"/>
                  </a:cubicBezTo>
                  <a:cubicBezTo>
                    <a:pt x="0" y="753"/>
                    <a:pt x="0" y="753"/>
                    <a:pt x="0" y="753"/>
                  </a:cubicBezTo>
                  <a:cubicBezTo>
                    <a:pt x="0" y="902"/>
                    <a:pt x="122" y="1024"/>
                    <a:pt x="271" y="1024"/>
                  </a:cubicBezTo>
                  <a:cubicBezTo>
                    <a:pt x="512" y="1024"/>
                    <a:pt x="512" y="1024"/>
                    <a:pt x="512" y="1024"/>
                  </a:cubicBezTo>
                  <a:cubicBezTo>
                    <a:pt x="512" y="778"/>
                    <a:pt x="512" y="778"/>
                    <a:pt x="512" y="778"/>
                  </a:cubicBezTo>
                  <a:cubicBezTo>
                    <a:pt x="451" y="778"/>
                    <a:pt x="451" y="778"/>
                    <a:pt x="451" y="778"/>
                  </a:cubicBezTo>
                  <a:cubicBezTo>
                    <a:pt x="446" y="778"/>
                    <a:pt x="442" y="774"/>
                    <a:pt x="442" y="769"/>
                  </a:cubicBezTo>
                  <a:cubicBezTo>
                    <a:pt x="442" y="537"/>
                    <a:pt x="442" y="537"/>
                    <a:pt x="442" y="537"/>
                  </a:cubicBezTo>
                  <a:cubicBezTo>
                    <a:pt x="387" y="537"/>
                    <a:pt x="387" y="537"/>
                    <a:pt x="387" y="537"/>
                  </a:cubicBezTo>
                  <a:cubicBezTo>
                    <a:pt x="382" y="537"/>
                    <a:pt x="378" y="533"/>
                    <a:pt x="378" y="528"/>
                  </a:cubicBezTo>
                  <a:cubicBezTo>
                    <a:pt x="378" y="441"/>
                    <a:pt x="378" y="441"/>
                    <a:pt x="378" y="441"/>
                  </a:cubicBezTo>
                  <a:cubicBezTo>
                    <a:pt x="378" y="436"/>
                    <a:pt x="382" y="432"/>
                    <a:pt x="387" y="432"/>
                  </a:cubicBezTo>
                  <a:cubicBezTo>
                    <a:pt x="442" y="432"/>
                    <a:pt x="442" y="432"/>
                    <a:pt x="442" y="432"/>
                  </a:cubicBezTo>
                  <a:cubicBezTo>
                    <a:pt x="442" y="367"/>
                    <a:pt x="442" y="367"/>
                    <a:pt x="442" y="367"/>
                  </a:cubicBezTo>
                  <a:cubicBezTo>
                    <a:pt x="442" y="325"/>
                    <a:pt x="461" y="279"/>
                    <a:pt x="512" y="258"/>
                  </a:cubicBezTo>
                  <a:cubicBezTo>
                    <a:pt x="512" y="0"/>
                    <a:pt x="512" y="0"/>
                    <a:pt x="512" y="0"/>
                  </a:cubicBezTo>
                </a:path>
              </a:pathLst>
            </a:custGeom>
            <a:solidFill>
              <a:schemeClr val="tx1">
                <a:lumMod val="85000"/>
                <a:lumOff val="1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2" name="Freeform 8"/>
            <p:cNvSpPr>
              <a:spLocks/>
            </p:cNvSpPr>
            <p:nvPr/>
          </p:nvSpPr>
          <p:spPr bwMode="auto">
            <a:xfrm>
              <a:off x="7442381" y="2089123"/>
              <a:ext cx="87938" cy="345250"/>
            </a:xfrm>
            <a:custGeom>
              <a:avLst/>
              <a:gdLst>
                <a:gd name="T0" fmla="*/ 134 w 134"/>
                <a:gd name="T1" fmla="*/ 0 h 520"/>
                <a:gd name="T2" fmla="*/ 64 w 134"/>
                <a:gd name="T3" fmla="*/ 109 h 520"/>
                <a:gd name="T4" fmla="*/ 64 w 134"/>
                <a:gd name="T5" fmla="*/ 174 h 520"/>
                <a:gd name="T6" fmla="*/ 9 w 134"/>
                <a:gd name="T7" fmla="*/ 174 h 520"/>
                <a:gd name="T8" fmla="*/ 0 w 134"/>
                <a:gd name="T9" fmla="*/ 183 h 520"/>
                <a:gd name="T10" fmla="*/ 0 w 134"/>
                <a:gd name="T11" fmla="*/ 270 h 520"/>
                <a:gd name="T12" fmla="*/ 9 w 134"/>
                <a:gd name="T13" fmla="*/ 279 h 520"/>
                <a:gd name="T14" fmla="*/ 64 w 134"/>
                <a:gd name="T15" fmla="*/ 279 h 520"/>
                <a:gd name="T16" fmla="*/ 64 w 134"/>
                <a:gd name="T17" fmla="*/ 511 h 520"/>
                <a:gd name="T18" fmla="*/ 73 w 134"/>
                <a:gd name="T19" fmla="*/ 520 h 520"/>
                <a:gd name="T20" fmla="*/ 134 w 134"/>
                <a:gd name="T21" fmla="*/ 520 h 520"/>
                <a:gd name="T22" fmla="*/ 134 w 134"/>
                <a:gd name="T23" fmla="*/ 0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4" h="520">
                  <a:moveTo>
                    <a:pt x="134" y="0"/>
                  </a:moveTo>
                  <a:cubicBezTo>
                    <a:pt x="83" y="21"/>
                    <a:pt x="64" y="67"/>
                    <a:pt x="64" y="109"/>
                  </a:cubicBezTo>
                  <a:cubicBezTo>
                    <a:pt x="64" y="174"/>
                    <a:pt x="64" y="174"/>
                    <a:pt x="64" y="174"/>
                  </a:cubicBezTo>
                  <a:cubicBezTo>
                    <a:pt x="9" y="174"/>
                    <a:pt x="9" y="174"/>
                    <a:pt x="9" y="174"/>
                  </a:cubicBezTo>
                  <a:cubicBezTo>
                    <a:pt x="4" y="174"/>
                    <a:pt x="0" y="178"/>
                    <a:pt x="0" y="183"/>
                  </a:cubicBezTo>
                  <a:cubicBezTo>
                    <a:pt x="0" y="270"/>
                    <a:pt x="0" y="270"/>
                    <a:pt x="0" y="270"/>
                  </a:cubicBezTo>
                  <a:cubicBezTo>
                    <a:pt x="0" y="275"/>
                    <a:pt x="4" y="279"/>
                    <a:pt x="9" y="279"/>
                  </a:cubicBezTo>
                  <a:cubicBezTo>
                    <a:pt x="64" y="279"/>
                    <a:pt x="64" y="279"/>
                    <a:pt x="64" y="279"/>
                  </a:cubicBezTo>
                  <a:cubicBezTo>
                    <a:pt x="64" y="511"/>
                    <a:pt x="64" y="511"/>
                    <a:pt x="64" y="511"/>
                  </a:cubicBezTo>
                  <a:cubicBezTo>
                    <a:pt x="64" y="516"/>
                    <a:pt x="68" y="520"/>
                    <a:pt x="73" y="520"/>
                  </a:cubicBezTo>
                  <a:cubicBezTo>
                    <a:pt x="134" y="520"/>
                    <a:pt x="134" y="520"/>
                    <a:pt x="134" y="520"/>
                  </a:cubicBezTo>
                  <a:cubicBezTo>
                    <a:pt x="134" y="0"/>
                    <a:pt x="134" y="0"/>
                    <a:pt x="134" y="0"/>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 name="Group 5"/>
          <p:cNvGrpSpPr/>
          <p:nvPr/>
        </p:nvGrpSpPr>
        <p:grpSpPr>
          <a:xfrm>
            <a:off x="6566196" y="3002799"/>
            <a:ext cx="616100" cy="622682"/>
            <a:chOff x="6413476" y="1917696"/>
            <a:chExt cx="672706" cy="679892"/>
          </a:xfrm>
        </p:grpSpPr>
        <p:sp>
          <p:nvSpPr>
            <p:cNvPr id="33" name="Freeform 9"/>
            <p:cNvSpPr>
              <a:spLocks/>
            </p:cNvSpPr>
            <p:nvPr/>
          </p:nvSpPr>
          <p:spPr bwMode="auto">
            <a:xfrm>
              <a:off x="6413476" y="1917696"/>
              <a:ext cx="672706" cy="679892"/>
            </a:xfrm>
            <a:custGeom>
              <a:avLst/>
              <a:gdLst>
                <a:gd name="T0" fmla="*/ 753 w 1024"/>
                <a:gd name="T1" fmla="*/ 1024 h 1024"/>
                <a:gd name="T2" fmla="*/ 271 w 1024"/>
                <a:gd name="T3" fmla="*/ 1024 h 1024"/>
                <a:gd name="T4" fmla="*/ 0 w 1024"/>
                <a:gd name="T5" fmla="*/ 753 h 1024"/>
                <a:gd name="T6" fmla="*/ 0 w 1024"/>
                <a:gd name="T7" fmla="*/ 271 h 1024"/>
                <a:gd name="T8" fmla="*/ 271 w 1024"/>
                <a:gd name="T9" fmla="*/ 0 h 1024"/>
                <a:gd name="T10" fmla="*/ 753 w 1024"/>
                <a:gd name="T11" fmla="*/ 0 h 1024"/>
                <a:gd name="T12" fmla="*/ 1024 w 1024"/>
                <a:gd name="T13" fmla="*/ 271 h 1024"/>
                <a:gd name="T14" fmla="*/ 1024 w 1024"/>
                <a:gd name="T15" fmla="*/ 753 h 1024"/>
                <a:gd name="T16" fmla="*/ 753 w 1024"/>
                <a:gd name="T17" fmla="*/ 1024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4" h="1024">
                  <a:moveTo>
                    <a:pt x="753" y="1024"/>
                  </a:moveTo>
                  <a:cubicBezTo>
                    <a:pt x="271" y="1024"/>
                    <a:pt x="271" y="1024"/>
                    <a:pt x="271" y="1024"/>
                  </a:cubicBezTo>
                  <a:cubicBezTo>
                    <a:pt x="122" y="1024"/>
                    <a:pt x="0" y="902"/>
                    <a:pt x="0" y="753"/>
                  </a:cubicBezTo>
                  <a:cubicBezTo>
                    <a:pt x="0" y="271"/>
                    <a:pt x="0" y="271"/>
                    <a:pt x="0" y="271"/>
                  </a:cubicBezTo>
                  <a:cubicBezTo>
                    <a:pt x="0" y="122"/>
                    <a:pt x="122" y="0"/>
                    <a:pt x="271" y="0"/>
                  </a:cubicBezTo>
                  <a:cubicBezTo>
                    <a:pt x="753" y="0"/>
                    <a:pt x="753" y="0"/>
                    <a:pt x="753" y="0"/>
                  </a:cubicBezTo>
                  <a:cubicBezTo>
                    <a:pt x="902" y="0"/>
                    <a:pt x="1024" y="122"/>
                    <a:pt x="1024" y="271"/>
                  </a:cubicBezTo>
                  <a:cubicBezTo>
                    <a:pt x="1024" y="753"/>
                    <a:pt x="1024" y="753"/>
                    <a:pt x="1024" y="753"/>
                  </a:cubicBezTo>
                  <a:cubicBezTo>
                    <a:pt x="1024" y="902"/>
                    <a:pt x="902" y="1024"/>
                    <a:pt x="753" y="1024"/>
                  </a:cubicBezTo>
                </a:path>
              </a:pathLst>
            </a:custGeom>
            <a:solidFill>
              <a:schemeClr val="accent1">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4" name="Freeform 10"/>
            <p:cNvSpPr>
              <a:spLocks/>
            </p:cNvSpPr>
            <p:nvPr/>
          </p:nvSpPr>
          <p:spPr bwMode="auto">
            <a:xfrm>
              <a:off x="6554108" y="2096993"/>
              <a:ext cx="391442" cy="321298"/>
            </a:xfrm>
            <a:custGeom>
              <a:avLst/>
              <a:gdLst>
                <a:gd name="T0" fmla="*/ 596 w 596"/>
                <a:gd name="T1" fmla="*/ 57 h 484"/>
                <a:gd name="T2" fmla="*/ 526 w 596"/>
                <a:gd name="T3" fmla="*/ 76 h 484"/>
                <a:gd name="T4" fmla="*/ 580 w 596"/>
                <a:gd name="T5" fmla="*/ 9 h 484"/>
                <a:gd name="T6" fmla="*/ 502 w 596"/>
                <a:gd name="T7" fmla="*/ 38 h 484"/>
                <a:gd name="T8" fmla="*/ 413 w 596"/>
                <a:gd name="T9" fmla="*/ 0 h 484"/>
                <a:gd name="T10" fmla="*/ 290 w 596"/>
                <a:gd name="T11" fmla="*/ 122 h 484"/>
                <a:gd name="T12" fmla="*/ 294 w 596"/>
                <a:gd name="T13" fmla="*/ 150 h 484"/>
                <a:gd name="T14" fmla="*/ 41 w 596"/>
                <a:gd name="T15" fmla="*/ 22 h 484"/>
                <a:gd name="T16" fmla="*/ 25 w 596"/>
                <a:gd name="T17" fmla="*/ 84 h 484"/>
                <a:gd name="T18" fmla="*/ 79 w 596"/>
                <a:gd name="T19" fmla="*/ 185 h 484"/>
                <a:gd name="T20" fmla="*/ 24 w 596"/>
                <a:gd name="T21" fmla="*/ 170 h 484"/>
                <a:gd name="T22" fmla="*/ 24 w 596"/>
                <a:gd name="T23" fmla="*/ 172 h 484"/>
                <a:gd name="T24" fmla="*/ 122 w 596"/>
                <a:gd name="T25" fmla="*/ 292 h 484"/>
                <a:gd name="T26" fmla="*/ 90 w 596"/>
                <a:gd name="T27" fmla="*/ 296 h 484"/>
                <a:gd name="T28" fmla="*/ 67 w 596"/>
                <a:gd name="T29" fmla="*/ 294 h 484"/>
                <a:gd name="T30" fmla="*/ 181 w 596"/>
                <a:gd name="T31" fmla="*/ 379 h 484"/>
                <a:gd name="T32" fmla="*/ 29 w 596"/>
                <a:gd name="T33" fmla="*/ 431 h 484"/>
                <a:gd name="T34" fmla="*/ 0 w 596"/>
                <a:gd name="T35" fmla="*/ 429 h 484"/>
                <a:gd name="T36" fmla="*/ 187 w 596"/>
                <a:gd name="T37" fmla="*/ 484 h 484"/>
                <a:gd name="T38" fmla="*/ 536 w 596"/>
                <a:gd name="T39" fmla="*/ 136 h 484"/>
                <a:gd name="T40" fmla="*/ 535 w 596"/>
                <a:gd name="T41" fmla="*/ 120 h 484"/>
                <a:gd name="T42" fmla="*/ 596 w 596"/>
                <a:gd name="T43" fmla="*/ 57 h 4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6" h="484">
                  <a:moveTo>
                    <a:pt x="596" y="57"/>
                  </a:moveTo>
                  <a:cubicBezTo>
                    <a:pt x="574" y="67"/>
                    <a:pt x="551" y="73"/>
                    <a:pt x="526" y="76"/>
                  </a:cubicBezTo>
                  <a:cubicBezTo>
                    <a:pt x="551" y="61"/>
                    <a:pt x="571" y="37"/>
                    <a:pt x="580" y="9"/>
                  </a:cubicBezTo>
                  <a:cubicBezTo>
                    <a:pt x="556" y="23"/>
                    <a:pt x="530" y="33"/>
                    <a:pt x="502" y="38"/>
                  </a:cubicBezTo>
                  <a:cubicBezTo>
                    <a:pt x="480" y="14"/>
                    <a:pt x="448" y="0"/>
                    <a:pt x="413" y="0"/>
                  </a:cubicBezTo>
                  <a:cubicBezTo>
                    <a:pt x="345" y="0"/>
                    <a:pt x="290" y="54"/>
                    <a:pt x="290" y="122"/>
                  </a:cubicBezTo>
                  <a:cubicBezTo>
                    <a:pt x="290" y="132"/>
                    <a:pt x="291" y="141"/>
                    <a:pt x="294" y="150"/>
                  </a:cubicBezTo>
                  <a:cubicBezTo>
                    <a:pt x="192" y="145"/>
                    <a:pt x="102" y="96"/>
                    <a:pt x="41" y="22"/>
                  </a:cubicBezTo>
                  <a:cubicBezTo>
                    <a:pt x="31" y="40"/>
                    <a:pt x="25" y="61"/>
                    <a:pt x="25" y="84"/>
                  </a:cubicBezTo>
                  <a:cubicBezTo>
                    <a:pt x="25" y="126"/>
                    <a:pt x="46" y="163"/>
                    <a:pt x="79" y="185"/>
                  </a:cubicBezTo>
                  <a:cubicBezTo>
                    <a:pt x="59" y="185"/>
                    <a:pt x="40" y="179"/>
                    <a:pt x="24" y="170"/>
                  </a:cubicBezTo>
                  <a:cubicBezTo>
                    <a:pt x="24" y="171"/>
                    <a:pt x="24" y="171"/>
                    <a:pt x="24" y="172"/>
                  </a:cubicBezTo>
                  <a:cubicBezTo>
                    <a:pt x="24" y="231"/>
                    <a:pt x="66" y="280"/>
                    <a:pt x="122" y="292"/>
                  </a:cubicBezTo>
                  <a:cubicBezTo>
                    <a:pt x="112" y="294"/>
                    <a:pt x="101" y="296"/>
                    <a:pt x="90" y="296"/>
                  </a:cubicBezTo>
                  <a:cubicBezTo>
                    <a:pt x="82" y="296"/>
                    <a:pt x="74" y="295"/>
                    <a:pt x="67" y="294"/>
                  </a:cubicBezTo>
                  <a:cubicBezTo>
                    <a:pt x="82" y="342"/>
                    <a:pt x="127" y="378"/>
                    <a:pt x="181" y="379"/>
                  </a:cubicBezTo>
                  <a:cubicBezTo>
                    <a:pt x="139" y="412"/>
                    <a:pt x="86" y="431"/>
                    <a:pt x="29" y="431"/>
                  </a:cubicBezTo>
                  <a:cubicBezTo>
                    <a:pt x="19" y="431"/>
                    <a:pt x="9" y="431"/>
                    <a:pt x="0" y="429"/>
                  </a:cubicBezTo>
                  <a:cubicBezTo>
                    <a:pt x="54" y="464"/>
                    <a:pt x="118" y="484"/>
                    <a:pt x="187" y="484"/>
                  </a:cubicBezTo>
                  <a:cubicBezTo>
                    <a:pt x="412" y="484"/>
                    <a:pt x="536" y="298"/>
                    <a:pt x="536" y="136"/>
                  </a:cubicBezTo>
                  <a:cubicBezTo>
                    <a:pt x="536" y="131"/>
                    <a:pt x="535" y="126"/>
                    <a:pt x="535" y="120"/>
                  </a:cubicBezTo>
                  <a:cubicBezTo>
                    <a:pt x="559" y="103"/>
                    <a:pt x="580" y="82"/>
                    <a:pt x="596" y="57"/>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1"/>
            <p:cNvSpPr>
              <a:spLocks/>
            </p:cNvSpPr>
            <p:nvPr/>
          </p:nvSpPr>
          <p:spPr bwMode="auto">
            <a:xfrm>
              <a:off x="6413476" y="1917696"/>
              <a:ext cx="336353" cy="679892"/>
            </a:xfrm>
            <a:custGeom>
              <a:avLst/>
              <a:gdLst>
                <a:gd name="T0" fmla="*/ 512 w 512"/>
                <a:gd name="T1" fmla="*/ 0 h 1024"/>
                <a:gd name="T2" fmla="*/ 271 w 512"/>
                <a:gd name="T3" fmla="*/ 0 h 1024"/>
                <a:gd name="T4" fmla="*/ 0 w 512"/>
                <a:gd name="T5" fmla="*/ 271 h 1024"/>
                <a:gd name="T6" fmla="*/ 0 w 512"/>
                <a:gd name="T7" fmla="*/ 753 h 1024"/>
                <a:gd name="T8" fmla="*/ 271 w 512"/>
                <a:gd name="T9" fmla="*/ 1024 h 1024"/>
                <a:gd name="T10" fmla="*/ 512 w 512"/>
                <a:gd name="T11" fmla="*/ 1024 h 1024"/>
                <a:gd name="T12" fmla="*/ 512 w 512"/>
                <a:gd name="T13" fmla="*/ 738 h 1024"/>
                <a:gd name="T14" fmla="*/ 401 w 512"/>
                <a:gd name="T15" fmla="*/ 754 h 1024"/>
                <a:gd name="T16" fmla="*/ 214 w 512"/>
                <a:gd name="T17" fmla="*/ 699 h 1024"/>
                <a:gd name="T18" fmla="*/ 243 w 512"/>
                <a:gd name="T19" fmla="*/ 701 h 1024"/>
                <a:gd name="T20" fmla="*/ 395 w 512"/>
                <a:gd name="T21" fmla="*/ 649 h 1024"/>
                <a:gd name="T22" fmla="*/ 281 w 512"/>
                <a:gd name="T23" fmla="*/ 564 h 1024"/>
                <a:gd name="T24" fmla="*/ 304 w 512"/>
                <a:gd name="T25" fmla="*/ 566 h 1024"/>
                <a:gd name="T26" fmla="*/ 336 w 512"/>
                <a:gd name="T27" fmla="*/ 562 h 1024"/>
                <a:gd name="T28" fmla="*/ 238 w 512"/>
                <a:gd name="T29" fmla="*/ 442 h 1024"/>
                <a:gd name="T30" fmla="*/ 238 w 512"/>
                <a:gd name="T31" fmla="*/ 440 h 1024"/>
                <a:gd name="T32" fmla="*/ 293 w 512"/>
                <a:gd name="T33" fmla="*/ 455 h 1024"/>
                <a:gd name="T34" fmla="*/ 239 w 512"/>
                <a:gd name="T35" fmla="*/ 354 h 1024"/>
                <a:gd name="T36" fmla="*/ 255 w 512"/>
                <a:gd name="T37" fmla="*/ 292 h 1024"/>
                <a:gd name="T38" fmla="*/ 508 w 512"/>
                <a:gd name="T39" fmla="*/ 420 h 1024"/>
                <a:gd name="T40" fmla="*/ 504 w 512"/>
                <a:gd name="T41" fmla="*/ 392 h 1024"/>
                <a:gd name="T42" fmla="*/ 512 w 512"/>
                <a:gd name="T43" fmla="*/ 349 h 1024"/>
                <a:gd name="T44" fmla="*/ 512 w 512"/>
                <a:gd name="T45" fmla="*/ 0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12" h="1024">
                  <a:moveTo>
                    <a:pt x="512" y="0"/>
                  </a:moveTo>
                  <a:cubicBezTo>
                    <a:pt x="271" y="0"/>
                    <a:pt x="271" y="0"/>
                    <a:pt x="271" y="0"/>
                  </a:cubicBezTo>
                  <a:cubicBezTo>
                    <a:pt x="122" y="0"/>
                    <a:pt x="0" y="122"/>
                    <a:pt x="0" y="271"/>
                  </a:cubicBezTo>
                  <a:cubicBezTo>
                    <a:pt x="0" y="753"/>
                    <a:pt x="0" y="753"/>
                    <a:pt x="0" y="753"/>
                  </a:cubicBezTo>
                  <a:cubicBezTo>
                    <a:pt x="0" y="902"/>
                    <a:pt x="122" y="1024"/>
                    <a:pt x="271" y="1024"/>
                  </a:cubicBezTo>
                  <a:cubicBezTo>
                    <a:pt x="512" y="1024"/>
                    <a:pt x="512" y="1024"/>
                    <a:pt x="512" y="1024"/>
                  </a:cubicBezTo>
                  <a:cubicBezTo>
                    <a:pt x="512" y="738"/>
                    <a:pt x="512" y="738"/>
                    <a:pt x="512" y="738"/>
                  </a:cubicBezTo>
                  <a:cubicBezTo>
                    <a:pt x="478" y="748"/>
                    <a:pt x="442" y="754"/>
                    <a:pt x="401" y="754"/>
                  </a:cubicBezTo>
                  <a:cubicBezTo>
                    <a:pt x="332" y="754"/>
                    <a:pt x="268" y="734"/>
                    <a:pt x="214" y="699"/>
                  </a:cubicBezTo>
                  <a:cubicBezTo>
                    <a:pt x="223" y="701"/>
                    <a:pt x="233" y="701"/>
                    <a:pt x="243" y="701"/>
                  </a:cubicBezTo>
                  <a:cubicBezTo>
                    <a:pt x="300" y="701"/>
                    <a:pt x="353" y="682"/>
                    <a:pt x="395" y="649"/>
                  </a:cubicBezTo>
                  <a:cubicBezTo>
                    <a:pt x="341" y="648"/>
                    <a:pt x="296" y="612"/>
                    <a:pt x="281" y="564"/>
                  </a:cubicBezTo>
                  <a:cubicBezTo>
                    <a:pt x="288" y="565"/>
                    <a:pt x="296" y="566"/>
                    <a:pt x="304" y="566"/>
                  </a:cubicBezTo>
                  <a:cubicBezTo>
                    <a:pt x="315" y="566"/>
                    <a:pt x="326" y="564"/>
                    <a:pt x="336" y="562"/>
                  </a:cubicBezTo>
                  <a:cubicBezTo>
                    <a:pt x="280" y="550"/>
                    <a:pt x="238" y="501"/>
                    <a:pt x="238" y="442"/>
                  </a:cubicBezTo>
                  <a:cubicBezTo>
                    <a:pt x="238" y="441"/>
                    <a:pt x="238" y="441"/>
                    <a:pt x="238" y="440"/>
                  </a:cubicBezTo>
                  <a:cubicBezTo>
                    <a:pt x="254" y="449"/>
                    <a:pt x="273" y="455"/>
                    <a:pt x="293" y="455"/>
                  </a:cubicBezTo>
                  <a:cubicBezTo>
                    <a:pt x="260" y="433"/>
                    <a:pt x="239" y="396"/>
                    <a:pt x="239" y="354"/>
                  </a:cubicBezTo>
                  <a:cubicBezTo>
                    <a:pt x="239" y="331"/>
                    <a:pt x="245" y="310"/>
                    <a:pt x="255" y="292"/>
                  </a:cubicBezTo>
                  <a:cubicBezTo>
                    <a:pt x="316" y="366"/>
                    <a:pt x="406" y="415"/>
                    <a:pt x="508" y="420"/>
                  </a:cubicBezTo>
                  <a:cubicBezTo>
                    <a:pt x="505" y="411"/>
                    <a:pt x="504" y="402"/>
                    <a:pt x="504" y="392"/>
                  </a:cubicBezTo>
                  <a:cubicBezTo>
                    <a:pt x="504" y="377"/>
                    <a:pt x="507" y="363"/>
                    <a:pt x="512" y="349"/>
                  </a:cubicBezTo>
                  <a:cubicBezTo>
                    <a:pt x="512" y="0"/>
                    <a:pt x="512" y="0"/>
                    <a:pt x="512" y="0"/>
                  </a:cubicBezTo>
                </a:path>
              </a:pathLst>
            </a:custGeom>
            <a:solidFill>
              <a:schemeClr val="tx1">
                <a:lumMod val="85000"/>
                <a:lumOff val="1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36" name="Freeform 12"/>
            <p:cNvSpPr>
              <a:spLocks/>
            </p:cNvSpPr>
            <p:nvPr/>
          </p:nvSpPr>
          <p:spPr bwMode="auto">
            <a:xfrm>
              <a:off x="6554108" y="2111707"/>
              <a:ext cx="195721" cy="306585"/>
            </a:xfrm>
            <a:custGeom>
              <a:avLst/>
              <a:gdLst>
                <a:gd name="T0" fmla="*/ 41 w 298"/>
                <a:gd name="T1" fmla="*/ 0 h 462"/>
                <a:gd name="T2" fmla="*/ 25 w 298"/>
                <a:gd name="T3" fmla="*/ 62 h 462"/>
                <a:gd name="T4" fmla="*/ 79 w 298"/>
                <a:gd name="T5" fmla="*/ 163 h 462"/>
                <a:gd name="T6" fmla="*/ 24 w 298"/>
                <a:gd name="T7" fmla="*/ 148 h 462"/>
                <a:gd name="T8" fmla="*/ 24 w 298"/>
                <a:gd name="T9" fmla="*/ 150 h 462"/>
                <a:gd name="T10" fmla="*/ 122 w 298"/>
                <a:gd name="T11" fmla="*/ 270 h 462"/>
                <a:gd name="T12" fmla="*/ 90 w 298"/>
                <a:gd name="T13" fmla="*/ 274 h 462"/>
                <a:gd name="T14" fmla="*/ 67 w 298"/>
                <a:gd name="T15" fmla="*/ 272 h 462"/>
                <a:gd name="T16" fmla="*/ 181 w 298"/>
                <a:gd name="T17" fmla="*/ 357 h 462"/>
                <a:gd name="T18" fmla="*/ 29 w 298"/>
                <a:gd name="T19" fmla="*/ 409 h 462"/>
                <a:gd name="T20" fmla="*/ 0 w 298"/>
                <a:gd name="T21" fmla="*/ 407 h 462"/>
                <a:gd name="T22" fmla="*/ 187 w 298"/>
                <a:gd name="T23" fmla="*/ 462 h 462"/>
                <a:gd name="T24" fmla="*/ 298 w 298"/>
                <a:gd name="T25" fmla="*/ 446 h 462"/>
                <a:gd name="T26" fmla="*/ 298 w 298"/>
                <a:gd name="T27" fmla="*/ 57 h 462"/>
                <a:gd name="T28" fmla="*/ 290 w 298"/>
                <a:gd name="T29" fmla="*/ 100 h 462"/>
                <a:gd name="T30" fmla="*/ 294 w 298"/>
                <a:gd name="T31" fmla="*/ 128 h 462"/>
                <a:gd name="T32" fmla="*/ 41 w 298"/>
                <a:gd name="T33" fmla="*/ 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8" h="462">
                  <a:moveTo>
                    <a:pt x="41" y="0"/>
                  </a:moveTo>
                  <a:cubicBezTo>
                    <a:pt x="31" y="18"/>
                    <a:pt x="25" y="39"/>
                    <a:pt x="25" y="62"/>
                  </a:cubicBezTo>
                  <a:cubicBezTo>
                    <a:pt x="25" y="104"/>
                    <a:pt x="46" y="141"/>
                    <a:pt x="79" y="163"/>
                  </a:cubicBezTo>
                  <a:cubicBezTo>
                    <a:pt x="59" y="163"/>
                    <a:pt x="40" y="157"/>
                    <a:pt x="24" y="148"/>
                  </a:cubicBezTo>
                  <a:cubicBezTo>
                    <a:pt x="24" y="149"/>
                    <a:pt x="24" y="149"/>
                    <a:pt x="24" y="150"/>
                  </a:cubicBezTo>
                  <a:cubicBezTo>
                    <a:pt x="24" y="209"/>
                    <a:pt x="66" y="258"/>
                    <a:pt x="122" y="270"/>
                  </a:cubicBezTo>
                  <a:cubicBezTo>
                    <a:pt x="112" y="272"/>
                    <a:pt x="101" y="274"/>
                    <a:pt x="90" y="274"/>
                  </a:cubicBezTo>
                  <a:cubicBezTo>
                    <a:pt x="82" y="274"/>
                    <a:pt x="74" y="273"/>
                    <a:pt x="67" y="272"/>
                  </a:cubicBezTo>
                  <a:cubicBezTo>
                    <a:pt x="82" y="320"/>
                    <a:pt x="127" y="356"/>
                    <a:pt x="181" y="357"/>
                  </a:cubicBezTo>
                  <a:cubicBezTo>
                    <a:pt x="139" y="390"/>
                    <a:pt x="86" y="409"/>
                    <a:pt x="29" y="409"/>
                  </a:cubicBezTo>
                  <a:cubicBezTo>
                    <a:pt x="19" y="409"/>
                    <a:pt x="9" y="409"/>
                    <a:pt x="0" y="407"/>
                  </a:cubicBezTo>
                  <a:cubicBezTo>
                    <a:pt x="54" y="442"/>
                    <a:pt x="118" y="462"/>
                    <a:pt x="187" y="462"/>
                  </a:cubicBezTo>
                  <a:cubicBezTo>
                    <a:pt x="228" y="462"/>
                    <a:pt x="264" y="456"/>
                    <a:pt x="298" y="446"/>
                  </a:cubicBezTo>
                  <a:cubicBezTo>
                    <a:pt x="298" y="57"/>
                    <a:pt x="298" y="57"/>
                    <a:pt x="298" y="57"/>
                  </a:cubicBezTo>
                  <a:cubicBezTo>
                    <a:pt x="293" y="71"/>
                    <a:pt x="290" y="85"/>
                    <a:pt x="290" y="100"/>
                  </a:cubicBezTo>
                  <a:cubicBezTo>
                    <a:pt x="290" y="110"/>
                    <a:pt x="291" y="119"/>
                    <a:pt x="294" y="128"/>
                  </a:cubicBezTo>
                  <a:cubicBezTo>
                    <a:pt x="192" y="123"/>
                    <a:pt x="102" y="74"/>
                    <a:pt x="41" y="0"/>
                  </a:cubicBezTo>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 name="Group 4"/>
          <p:cNvGrpSpPr/>
          <p:nvPr/>
        </p:nvGrpSpPr>
        <p:grpSpPr>
          <a:xfrm>
            <a:off x="7302622" y="3002642"/>
            <a:ext cx="616100" cy="622995"/>
            <a:chOff x="7193966" y="2677314"/>
            <a:chExt cx="672706" cy="680234"/>
          </a:xfrm>
        </p:grpSpPr>
        <p:sp>
          <p:nvSpPr>
            <p:cNvPr id="48" name="Freeform 21"/>
            <p:cNvSpPr>
              <a:spLocks/>
            </p:cNvSpPr>
            <p:nvPr/>
          </p:nvSpPr>
          <p:spPr bwMode="auto">
            <a:xfrm>
              <a:off x="7193966" y="2677314"/>
              <a:ext cx="672706" cy="680234"/>
            </a:xfrm>
            <a:custGeom>
              <a:avLst/>
              <a:gdLst>
                <a:gd name="T0" fmla="*/ 753 w 1024"/>
                <a:gd name="T1" fmla="*/ 1024 h 1024"/>
                <a:gd name="T2" fmla="*/ 271 w 1024"/>
                <a:gd name="T3" fmla="*/ 1024 h 1024"/>
                <a:gd name="T4" fmla="*/ 0 w 1024"/>
                <a:gd name="T5" fmla="*/ 753 h 1024"/>
                <a:gd name="T6" fmla="*/ 0 w 1024"/>
                <a:gd name="T7" fmla="*/ 271 h 1024"/>
                <a:gd name="T8" fmla="*/ 271 w 1024"/>
                <a:gd name="T9" fmla="*/ 0 h 1024"/>
                <a:gd name="T10" fmla="*/ 753 w 1024"/>
                <a:gd name="T11" fmla="*/ 0 h 1024"/>
                <a:gd name="T12" fmla="*/ 1024 w 1024"/>
                <a:gd name="T13" fmla="*/ 271 h 1024"/>
                <a:gd name="T14" fmla="*/ 1024 w 1024"/>
                <a:gd name="T15" fmla="*/ 753 h 1024"/>
                <a:gd name="T16" fmla="*/ 753 w 1024"/>
                <a:gd name="T17" fmla="*/ 1024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24" h="1024">
                  <a:moveTo>
                    <a:pt x="753" y="1024"/>
                  </a:moveTo>
                  <a:cubicBezTo>
                    <a:pt x="271" y="1024"/>
                    <a:pt x="271" y="1024"/>
                    <a:pt x="271" y="1024"/>
                  </a:cubicBezTo>
                  <a:cubicBezTo>
                    <a:pt x="122" y="1024"/>
                    <a:pt x="0" y="902"/>
                    <a:pt x="0" y="753"/>
                  </a:cubicBezTo>
                  <a:cubicBezTo>
                    <a:pt x="0" y="271"/>
                    <a:pt x="0" y="271"/>
                    <a:pt x="0" y="271"/>
                  </a:cubicBezTo>
                  <a:cubicBezTo>
                    <a:pt x="0" y="122"/>
                    <a:pt x="122" y="0"/>
                    <a:pt x="271" y="0"/>
                  </a:cubicBezTo>
                  <a:cubicBezTo>
                    <a:pt x="753" y="0"/>
                    <a:pt x="753" y="0"/>
                    <a:pt x="753" y="0"/>
                  </a:cubicBezTo>
                  <a:cubicBezTo>
                    <a:pt x="902" y="0"/>
                    <a:pt x="1024" y="122"/>
                    <a:pt x="1024" y="271"/>
                  </a:cubicBezTo>
                  <a:cubicBezTo>
                    <a:pt x="1024" y="753"/>
                    <a:pt x="1024" y="753"/>
                    <a:pt x="1024" y="753"/>
                  </a:cubicBezTo>
                  <a:cubicBezTo>
                    <a:pt x="1024" y="902"/>
                    <a:pt x="902" y="1024"/>
                    <a:pt x="753" y="1024"/>
                  </a:cubicBezTo>
                </a:path>
              </a:pathLst>
            </a:custGeom>
            <a:solidFill>
              <a:schemeClr val="accent1">
                <a:lumMod val="7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49" name="Freeform 22"/>
            <p:cNvSpPr>
              <a:spLocks/>
            </p:cNvSpPr>
            <p:nvPr/>
          </p:nvSpPr>
          <p:spPr bwMode="auto">
            <a:xfrm>
              <a:off x="7373947" y="2848741"/>
              <a:ext cx="317876" cy="327457"/>
            </a:xfrm>
            <a:custGeom>
              <a:avLst/>
              <a:gdLst>
                <a:gd name="T0" fmla="*/ 120 w 484"/>
                <a:gd name="T1" fmla="*/ 40 h 493"/>
                <a:gd name="T2" fmla="*/ 7 w 484"/>
                <a:gd name="T3" fmla="*/ 172 h 493"/>
                <a:gd name="T4" fmla="*/ 19 w 484"/>
                <a:gd name="T5" fmla="*/ 287 h 493"/>
                <a:gd name="T6" fmla="*/ 33 w 484"/>
                <a:gd name="T7" fmla="*/ 310 h 493"/>
                <a:gd name="T8" fmla="*/ 41 w 484"/>
                <a:gd name="T9" fmla="*/ 320 h 493"/>
                <a:gd name="T10" fmla="*/ 57 w 484"/>
                <a:gd name="T11" fmla="*/ 313 h 493"/>
                <a:gd name="T12" fmla="*/ 110 w 484"/>
                <a:gd name="T13" fmla="*/ 269 h 493"/>
                <a:gd name="T14" fmla="*/ 191 w 484"/>
                <a:gd name="T15" fmla="*/ 98 h 493"/>
                <a:gd name="T16" fmla="*/ 383 w 484"/>
                <a:gd name="T17" fmla="*/ 185 h 493"/>
                <a:gd name="T18" fmla="*/ 361 w 484"/>
                <a:gd name="T19" fmla="*/ 272 h 493"/>
                <a:gd name="T20" fmla="*/ 313 w 484"/>
                <a:gd name="T21" fmla="*/ 295 h 493"/>
                <a:gd name="T22" fmla="*/ 282 w 484"/>
                <a:gd name="T23" fmla="*/ 296 h 493"/>
                <a:gd name="T24" fmla="*/ 265 w 484"/>
                <a:gd name="T25" fmla="*/ 293 h 493"/>
                <a:gd name="T26" fmla="*/ 247 w 484"/>
                <a:gd name="T27" fmla="*/ 280 h 493"/>
                <a:gd name="T28" fmla="*/ 247 w 484"/>
                <a:gd name="T29" fmla="*/ 199 h 493"/>
                <a:gd name="T30" fmla="*/ 247 w 484"/>
                <a:gd name="T31" fmla="*/ 159 h 493"/>
                <a:gd name="T32" fmla="*/ 241 w 484"/>
                <a:gd name="T33" fmla="*/ 151 h 493"/>
                <a:gd name="T34" fmla="*/ 224 w 484"/>
                <a:gd name="T35" fmla="*/ 149 h 493"/>
                <a:gd name="T36" fmla="*/ 166 w 484"/>
                <a:gd name="T37" fmla="*/ 150 h 493"/>
                <a:gd name="T38" fmla="*/ 159 w 484"/>
                <a:gd name="T39" fmla="*/ 158 h 493"/>
                <a:gd name="T40" fmla="*/ 159 w 484"/>
                <a:gd name="T41" fmla="*/ 177 h 493"/>
                <a:gd name="T42" fmla="*/ 159 w 484"/>
                <a:gd name="T43" fmla="*/ 222 h 493"/>
                <a:gd name="T44" fmla="*/ 160 w 484"/>
                <a:gd name="T45" fmla="*/ 359 h 493"/>
                <a:gd name="T46" fmla="*/ 144 w 484"/>
                <a:gd name="T47" fmla="*/ 411 h 493"/>
                <a:gd name="T48" fmla="*/ 95 w 484"/>
                <a:gd name="T49" fmla="*/ 399 h 493"/>
                <a:gd name="T50" fmla="*/ 110 w 484"/>
                <a:gd name="T51" fmla="*/ 478 h 493"/>
                <a:gd name="T52" fmla="*/ 187 w 484"/>
                <a:gd name="T53" fmla="*/ 484 h 493"/>
                <a:gd name="T54" fmla="*/ 252 w 484"/>
                <a:gd name="T55" fmla="*/ 357 h 493"/>
                <a:gd name="T56" fmla="*/ 459 w 484"/>
                <a:gd name="T57" fmla="*/ 266 h 493"/>
                <a:gd name="T58" fmla="*/ 436 w 484"/>
                <a:gd name="T59" fmla="*/ 101 h 493"/>
                <a:gd name="T60" fmla="*/ 120 w 484"/>
                <a:gd name="T61" fmla="*/ 40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84" h="493">
                  <a:moveTo>
                    <a:pt x="120" y="40"/>
                  </a:moveTo>
                  <a:cubicBezTo>
                    <a:pt x="59" y="64"/>
                    <a:pt x="18" y="110"/>
                    <a:pt x="7" y="172"/>
                  </a:cubicBezTo>
                  <a:cubicBezTo>
                    <a:pt x="0" y="210"/>
                    <a:pt x="2" y="252"/>
                    <a:pt x="19" y="287"/>
                  </a:cubicBezTo>
                  <a:cubicBezTo>
                    <a:pt x="23" y="295"/>
                    <a:pt x="27" y="303"/>
                    <a:pt x="33" y="310"/>
                  </a:cubicBezTo>
                  <a:cubicBezTo>
                    <a:pt x="35" y="313"/>
                    <a:pt x="38" y="317"/>
                    <a:pt x="41" y="320"/>
                  </a:cubicBezTo>
                  <a:cubicBezTo>
                    <a:pt x="47" y="318"/>
                    <a:pt x="52" y="316"/>
                    <a:pt x="57" y="313"/>
                  </a:cubicBezTo>
                  <a:cubicBezTo>
                    <a:pt x="77" y="301"/>
                    <a:pt x="92" y="283"/>
                    <a:pt x="110" y="269"/>
                  </a:cubicBezTo>
                  <a:cubicBezTo>
                    <a:pt x="51" y="201"/>
                    <a:pt x="113" y="117"/>
                    <a:pt x="191" y="98"/>
                  </a:cubicBezTo>
                  <a:cubicBezTo>
                    <a:pt x="263" y="81"/>
                    <a:pt x="361" y="111"/>
                    <a:pt x="383" y="185"/>
                  </a:cubicBezTo>
                  <a:cubicBezTo>
                    <a:pt x="392" y="216"/>
                    <a:pt x="386" y="250"/>
                    <a:pt x="361" y="272"/>
                  </a:cubicBezTo>
                  <a:cubicBezTo>
                    <a:pt x="348" y="284"/>
                    <a:pt x="331" y="291"/>
                    <a:pt x="313" y="295"/>
                  </a:cubicBezTo>
                  <a:cubicBezTo>
                    <a:pt x="303" y="296"/>
                    <a:pt x="292" y="297"/>
                    <a:pt x="282" y="296"/>
                  </a:cubicBezTo>
                  <a:cubicBezTo>
                    <a:pt x="276" y="295"/>
                    <a:pt x="271" y="294"/>
                    <a:pt x="265" y="293"/>
                  </a:cubicBezTo>
                  <a:cubicBezTo>
                    <a:pt x="255" y="290"/>
                    <a:pt x="247" y="291"/>
                    <a:pt x="247" y="280"/>
                  </a:cubicBezTo>
                  <a:cubicBezTo>
                    <a:pt x="247" y="253"/>
                    <a:pt x="247" y="226"/>
                    <a:pt x="247" y="199"/>
                  </a:cubicBezTo>
                  <a:cubicBezTo>
                    <a:pt x="247" y="186"/>
                    <a:pt x="247" y="172"/>
                    <a:pt x="247" y="159"/>
                  </a:cubicBezTo>
                  <a:cubicBezTo>
                    <a:pt x="247" y="150"/>
                    <a:pt x="248" y="152"/>
                    <a:pt x="241" y="151"/>
                  </a:cubicBezTo>
                  <a:cubicBezTo>
                    <a:pt x="235" y="150"/>
                    <a:pt x="230" y="150"/>
                    <a:pt x="224" y="149"/>
                  </a:cubicBezTo>
                  <a:cubicBezTo>
                    <a:pt x="205" y="148"/>
                    <a:pt x="185" y="147"/>
                    <a:pt x="166" y="150"/>
                  </a:cubicBezTo>
                  <a:cubicBezTo>
                    <a:pt x="159" y="151"/>
                    <a:pt x="159" y="150"/>
                    <a:pt x="159" y="158"/>
                  </a:cubicBezTo>
                  <a:cubicBezTo>
                    <a:pt x="159" y="164"/>
                    <a:pt x="159" y="170"/>
                    <a:pt x="159" y="177"/>
                  </a:cubicBezTo>
                  <a:cubicBezTo>
                    <a:pt x="159" y="192"/>
                    <a:pt x="159" y="207"/>
                    <a:pt x="159" y="222"/>
                  </a:cubicBezTo>
                  <a:cubicBezTo>
                    <a:pt x="159" y="268"/>
                    <a:pt x="162" y="313"/>
                    <a:pt x="160" y="359"/>
                  </a:cubicBezTo>
                  <a:cubicBezTo>
                    <a:pt x="160" y="372"/>
                    <a:pt x="159" y="405"/>
                    <a:pt x="144" y="411"/>
                  </a:cubicBezTo>
                  <a:cubicBezTo>
                    <a:pt x="127" y="419"/>
                    <a:pt x="111" y="403"/>
                    <a:pt x="95" y="399"/>
                  </a:cubicBezTo>
                  <a:cubicBezTo>
                    <a:pt x="97" y="422"/>
                    <a:pt x="83" y="467"/>
                    <a:pt x="110" y="478"/>
                  </a:cubicBezTo>
                  <a:cubicBezTo>
                    <a:pt x="134" y="489"/>
                    <a:pt x="162" y="493"/>
                    <a:pt x="187" y="484"/>
                  </a:cubicBezTo>
                  <a:cubicBezTo>
                    <a:pt x="241" y="466"/>
                    <a:pt x="258" y="406"/>
                    <a:pt x="252" y="357"/>
                  </a:cubicBezTo>
                  <a:cubicBezTo>
                    <a:pt x="334" y="382"/>
                    <a:pt x="424" y="341"/>
                    <a:pt x="459" y="266"/>
                  </a:cubicBezTo>
                  <a:cubicBezTo>
                    <a:pt x="484" y="212"/>
                    <a:pt x="474" y="146"/>
                    <a:pt x="436" y="101"/>
                  </a:cubicBezTo>
                  <a:cubicBezTo>
                    <a:pt x="365" y="16"/>
                    <a:pt x="220" y="0"/>
                    <a:pt x="120" y="40"/>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23"/>
            <p:cNvSpPr>
              <a:spLocks/>
            </p:cNvSpPr>
            <p:nvPr/>
          </p:nvSpPr>
          <p:spPr bwMode="auto">
            <a:xfrm>
              <a:off x="7193966" y="2677314"/>
              <a:ext cx="336353" cy="680234"/>
            </a:xfrm>
            <a:custGeom>
              <a:avLst/>
              <a:gdLst>
                <a:gd name="T0" fmla="*/ 512 w 512"/>
                <a:gd name="T1" fmla="*/ 0 h 1024"/>
                <a:gd name="T2" fmla="*/ 271 w 512"/>
                <a:gd name="T3" fmla="*/ 0 h 1024"/>
                <a:gd name="T4" fmla="*/ 0 w 512"/>
                <a:gd name="T5" fmla="*/ 271 h 1024"/>
                <a:gd name="T6" fmla="*/ 0 w 512"/>
                <a:gd name="T7" fmla="*/ 753 h 1024"/>
                <a:gd name="T8" fmla="*/ 271 w 512"/>
                <a:gd name="T9" fmla="*/ 1024 h 1024"/>
                <a:gd name="T10" fmla="*/ 512 w 512"/>
                <a:gd name="T11" fmla="*/ 1024 h 1024"/>
                <a:gd name="T12" fmla="*/ 512 w 512"/>
                <a:gd name="T13" fmla="*/ 699 h 1024"/>
                <a:gd name="T14" fmla="*/ 461 w 512"/>
                <a:gd name="T15" fmla="*/ 742 h 1024"/>
                <a:gd name="T16" fmla="*/ 432 w 512"/>
                <a:gd name="T17" fmla="*/ 747 h 1024"/>
                <a:gd name="T18" fmla="*/ 384 w 512"/>
                <a:gd name="T19" fmla="*/ 736 h 1024"/>
                <a:gd name="T20" fmla="*/ 369 w 512"/>
                <a:gd name="T21" fmla="*/ 657 h 1024"/>
                <a:gd name="T22" fmla="*/ 408 w 512"/>
                <a:gd name="T23" fmla="*/ 671 h 1024"/>
                <a:gd name="T24" fmla="*/ 418 w 512"/>
                <a:gd name="T25" fmla="*/ 669 h 1024"/>
                <a:gd name="T26" fmla="*/ 434 w 512"/>
                <a:gd name="T27" fmla="*/ 617 h 1024"/>
                <a:gd name="T28" fmla="*/ 433 w 512"/>
                <a:gd name="T29" fmla="*/ 480 h 1024"/>
                <a:gd name="T30" fmla="*/ 433 w 512"/>
                <a:gd name="T31" fmla="*/ 435 h 1024"/>
                <a:gd name="T32" fmla="*/ 433 w 512"/>
                <a:gd name="T33" fmla="*/ 416 h 1024"/>
                <a:gd name="T34" fmla="*/ 440 w 512"/>
                <a:gd name="T35" fmla="*/ 408 h 1024"/>
                <a:gd name="T36" fmla="*/ 468 w 512"/>
                <a:gd name="T37" fmla="*/ 406 h 1024"/>
                <a:gd name="T38" fmla="*/ 498 w 512"/>
                <a:gd name="T39" fmla="*/ 407 h 1024"/>
                <a:gd name="T40" fmla="*/ 512 w 512"/>
                <a:gd name="T41" fmla="*/ 409 h 1024"/>
                <a:gd name="T42" fmla="*/ 512 w 512"/>
                <a:gd name="T43" fmla="*/ 351 h 1024"/>
                <a:gd name="T44" fmla="*/ 507 w 512"/>
                <a:gd name="T45" fmla="*/ 351 h 1024"/>
                <a:gd name="T46" fmla="*/ 465 w 512"/>
                <a:gd name="T47" fmla="*/ 356 h 1024"/>
                <a:gd name="T48" fmla="*/ 384 w 512"/>
                <a:gd name="T49" fmla="*/ 527 h 1024"/>
                <a:gd name="T50" fmla="*/ 331 w 512"/>
                <a:gd name="T51" fmla="*/ 571 h 1024"/>
                <a:gd name="T52" fmla="*/ 315 w 512"/>
                <a:gd name="T53" fmla="*/ 578 h 1024"/>
                <a:gd name="T54" fmla="*/ 307 w 512"/>
                <a:gd name="T55" fmla="*/ 568 h 1024"/>
                <a:gd name="T56" fmla="*/ 293 w 512"/>
                <a:gd name="T57" fmla="*/ 545 h 1024"/>
                <a:gd name="T58" fmla="*/ 281 w 512"/>
                <a:gd name="T59" fmla="*/ 430 h 1024"/>
                <a:gd name="T60" fmla="*/ 394 w 512"/>
                <a:gd name="T61" fmla="*/ 298 h 1024"/>
                <a:gd name="T62" fmla="*/ 508 w 512"/>
                <a:gd name="T63" fmla="*/ 277 h 1024"/>
                <a:gd name="T64" fmla="*/ 512 w 512"/>
                <a:gd name="T65" fmla="*/ 277 h 1024"/>
                <a:gd name="T66" fmla="*/ 512 w 512"/>
                <a:gd name="T67" fmla="*/ 0 h 10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12" h="1024">
                  <a:moveTo>
                    <a:pt x="512" y="0"/>
                  </a:moveTo>
                  <a:cubicBezTo>
                    <a:pt x="271" y="0"/>
                    <a:pt x="271" y="0"/>
                    <a:pt x="271" y="0"/>
                  </a:cubicBezTo>
                  <a:cubicBezTo>
                    <a:pt x="122" y="0"/>
                    <a:pt x="0" y="122"/>
                    <a:pt x="0" y="271"/>
                  </a:cubicBezTo>
                  <a:cubicBezTo>
                    <a:pt x="0" y="753"/>
                    <a:pt x="0" y="753"/>
                    <a:pt x="0" y="753"/>
                  </a:cubicBezTo>
                  <a:cubicBezTo>
                    <a:pt x="0" y="902"/>
                    <a:pt x="122" y="1024"/>
                    <a:pt x="271" y="1024"/>
                  </a:cubicBezTo>
                  <a:cubicBezTo>
                    <a:pt x="512" y="1024"/>
                    <a:pt x="512" y="1024"/>
                    <a:pt x="512" y="1024"/>
                  </a:cubicBezTo>
                  <a:cubicBezTo>
                    <a:pt x="512" y="699"/>
                    <a:pt x="512" y="699"/>
                    <a:pt x="512" y="699"/>
                  </a:cubicBezTo>
                  <a:cubicBezTo>
                    <a:pt x="501" y="718"/>
                    <a:pt x="485" y="734"/>
                    <a:pt x="461" y="742"/>
                  </a:cubicBezTo>
                  <a:cubicBezTo>
                    <a:pt x="452" y="745"/>
                    <a:pt x="442" y="747"/>
                    <a:pt x="432" y="747"/>
                  </a:cubicBezTo>
                  <a:cubicBezTo>
                    <a:pt x="415" y="747"/>
                    <a:pt x="399" y="743"/>
                    <a:pt x="384" y="736"/>
                  </a:cubicBezTo>
                  <a:cubicBezTo>
                    <a:pt x="357" y="725"/>
                    <a:pt x="371" y="680"/>
                    <a:pt x="369" y="657"/>
                  </a:cubicBezTo>
                  <a:cubicBezTo>
                    <a:pt x="382" y="660"/>
                    <a:pt x="395" y="671"/>
                    <a:pt x="408" y="671"/>
                  </a:cubicBezTo>
                  <a:cubicBezTo>
                    <a:pt x="412" y="671"/>
                    <a:pt x="415" y="671"/>
                    <a:pt x="418" y="669"/>
                  </a:cubicBezTo>
                  <a:cubicBezTo>
                    <a:pt x="433" y="663"/>
                    <a:pt x="434" y="630"/>
                    <a:pt x="434" y="617"/>
                  </a:cubicBezTo>
                  <a:cubicBezTo>
                    <a:pt x="436" y="571"/>
                    <a:pt x="433" y="526"/>
                    <a:pt x="433" y="480"/>
                  </a:cubicBezTo>
                  <a:cubicBezTo>
                    <a:pt x="433" y="465"/>
                    <a:pt x="433" y="450"/>
                    <a:pt x="433" y="435"/>
                  </a:cubicBezTo>
                  <a:cubicBezTo>
                    <a:pt x="433" y="428"/>
                    <a:pt x="433" y="422"/>
                    <a:pt x="433" y="416"/>
                  </a:cubicBezTo>
                  <a:cubicBezTo>
                    <a:pt x="433" y="408"/>
                    <a:pt x="433" y="409"/>
                    <a:pt x="440" y="408"/>
                  </a:cubicBezTo>
                  <a:cubicBezTo>
                    <a:pt x="449" y="407"/>
                    <a:pt x="459" y="406"/>
                    <a:pt x="468" y="406"/>
                  </a:cubicBezTo>
                  <a:cubicBezTo>
                    <a:pt x="478" y="406"/>
                    <a:pt x="488" y="407"/>
                    <a:pt x="498" y="407"/>
                  </a:cubicBezTo>
                  <a:cubicBezTo>
                    <a:pt x="503" y="408"/>
                    <a:pt x="507" y="408"/>
                    <a:pt x="512" y="409"/>
                  </a:cubicBezTo>
                  <a:cubicBezTo>
                    <a:pt x="512" y="351"/>
                    <a:pt x="512" y="351"/>
                    <a:pt x="512" y="351"/>
                  </a:cubicBezTo>
                  <a:cubicBezTo>
                    <a:pt x="510" y="351"/>
                    <a:pt x="508" y="351"/>
                    <a:pt x="507" y="351"/>
                  </a:cubicBezTo>
                  <a:cubicBezTo>
                    <a:pt x="492" y="351"/>
                    <a:pt x="478" y="353"/>
                    <a:pt x="465" y="356"/>
                  </a:cubicBezTo>
                  <a:cubicBezTo>
                    <a:pt x="387" y="375"/>
                    <a:pt x="325" y="459"/>
                    <a:pt x="384" y="527"/>
                  </a:cubicBezTo>
                  <a:cubicBezTo>
                    <a:pt x="366" y="541"/>
                    <a:pt x="351" y="559"/>
                    <a:pt x="331" y="571"/>
                  </a:cubicBezTo>
                  <a:cubicBezTo>
                    <a:pt x="326" y="574"/>
                    <a:pt x="321" y="576"/>
                    <a:pt x="315" y="578"/>
                  </a:cubicBezTo>
                  <a:cubicBezTo>
                    <a:pt x="312" y="575"/>
                    <a:pt x="309" y="571"/>
                    <a:pt x="307" y="568"/>
                  </a:cubicBezTo>
                  <a:cubicBezTo>
                    <a:pt x="301" y="561"/>
                    <a:pt x="297" y="553"/>
                    <a:pt x="293" y="545"/>
                  </a:cubicBezTo>
                  <a:cubicBezTo>
                    <a:pt x="276" y="510"/>
                    <a:pt x="274" y="468"/>
                    <a:pt x="281" y="430"/>
                  </a:cubicBezTo>
                  <a:cubicBezTo>
                    <a:pt x="292" y="368"/>
                    <a:pt x="333" y="322"/>
                    <a:pt x="394" y="298"/>
                  </a:cubicBezTo>
                  <a:cubicBezTo>
                    <a:pt x="428" y="284"/>
                    <a:pt x="468" y="277"/>
                    <a:pt x="508" y="277"/>
                  </a:cubicBezTo>
                  <a:cubicBezTo>
                    <a:pt x="509" y="277"/>
                    <a:pt x="511" y="277"/>
                    <a:pt x="512" y="277"/>
                  </a:cubicBezTo>
                  <a:cubicBezTo>
                    <a:pt x="512" y="0"/>
                    <a:pt x="512" y="0"/>
                    <a:pt x="512" y="0"/>
                  </a:cubicBezTo>
                </a:path>
              </a:pathLst>
            </a:custGeom>
            <a:solidFill>
              <a:schemeClr val="tx1">
                <a:lumMod val="85000"/>
                <a:lumOff val="1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51" name="Freeform 24"/>
            <p:cNvSpPr>
              <a:spLocks noEditPoints="1"/>
            </p:cNvSpPr>
            <p:nvPr/>
          </p:nvSpPr>
          <p:spPr bwMode="auto">
            <a:xfrm>
              <a:off x="7373947" y="2861401"/>
              <a:ext cx="156372" cy="312059"/>
            </a:xfrm>
            <a:custGeom>
              <a:avLst/>
              <a:gdLst>
                <a:gd name="T0" fmla="*/ 194 w 238"/>
                <a:gd name="T1" fmla="*/ 129 h 470"/>
                <a:gd name="T2" fmla="*/ 166 w 238"/>
                <a:gd name="T3" fmla="*/ 131 h 470"/>
                <a:gd name="T4" fmla="*/ 159 w 238"/>
                <a:gd name="T5" fmla="*/ 139 h 470"/>
                <a:gd name="T6" fmla="*/ 159 w 238"/>
                <a:gd name="T7" fmla="*/ 158 h 470"/>
                <a:gd name="T8" fmla="*/ 159 w 238"/>
                <a:gd name="T9" fmla="*/ 203 h 470"/>
                <a:gd name="T10" fmla="*/ 160 w 238"/>
                <a:gd name="T11" fmla="*/ 340 h 470"/>
                <a:gd name="T12" fmla="*/ 144 w 238"/>
                <a:gd name="T13" fmla="*/ 392 h 470"/>
                <a:gd name="T14" fmla="*/ 134 w 238"/>
                <a:gd name="T15" fmla="*/ 394 h 470"/>
                <a:gd name="T16" fmla="*/ 95 w 238"/>
                <a:gd name="T17" fmla="*/ 380 h 470"/>
                <a:gd name="T18" fmla="*/ 110 w 238"/>
                <a:gd name="T19" fmla="*/ 459 h 470"/>
                <a:gd name="T20" fmla="*/ 158 w 238"/>
                <a:gd name="T21" fmla="*/ 470 h 470"/>
                <a:gd name="T22" fmla="*/ 187 w 238"/>
                <a:gd name="T23" fmla="*/ 465 h 470"/>
                <a:gd name="T24" fmla="*/ 238 w 238"/>
                <a:gd name="T25" fmla="*/ 422 h 470"/>
                <a:gd name="T26" fmla="*/ 238 w 238"/>
                <a:gd name="T27" fmla="*/ 132 h 470"/>
                <a:gd name="T28" fmla="*/ 224 w 238"/>
                <a:gd name="T29" fmla="*/ 130 h 470"/>
                <a:gd name="T30" fmla="*/ 194 w 238"/>
                <a:gd name="T31" fmla="*/ 129 h 470"/>
                <a:gd name="T32" fmla="*/ 234 w 238"/>
                <a:gd name="T33" fmla="*/ 0 h 470"/>
                <a:gd name="T34" fmla="*/ 120 w 238"/>
                <a:gd name="T35" fmla="*/ 21 h 470"/>
                <a:gd name="T36" fmla="*/ 7 w 238"/>
                <a:gd name="T37" fmla="*/ 153 h 470"/>
                <a:gd name="T38" fmla="*/ 19 w 238"/>
                <a:gd name="T39" fmla="*/ 268 h 470"/>
                <a:gd name="T40" fmla="*/ 33 w 238"/>
                <a:gd name="T41" fmla="*/ 291 h 470"/>
                <a:gd name="T42" fmla="*/ 41 w 238"/>
                <a:gd name="T43" fmla="*/ 301 h 470"/>
                <a:gd name="T44" fmla="*/ 57 w 238"/>
                <a:gd name="T45" fmla="*/ 294 h 470"/>
                <a:gd name="T46" fmla="*/ 110 w 238"/>
                <a:gd name="T47" fmla="*/ 250 h 470"/>
                <a:gd name="T48" fmla="*/ 191 w 238"/>
                <a:gd name="T49" fmla="*/ 79 h 470"/>
                <a:gd name="T50" fmla="*/ 233 w 238"/>
                <a:gd name="T51" fmla="*/ 74 h 470"/>
                <a:gd name="T52" fmla="*/ 238 w 238"/>
                <a:gd name="T53" fmla="*/ 74 h 470"/>
                <a:gd name="T54" fmla="*/ 238 w 238"/>
                <a:gd name="T55" fmla="*/ 0 h 470"/>
                <a:gd name="T56" fmla="*/ 234 w 238"/>
                <a:gd name="T57" fmla="*/ 0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8" h="470">
                  <a:moveTo>
                    <a:pt x="194" y="129"/>
                  </a:moveTo>
                  <a:cubicBezTo>
                    <a:pt x="185" y="129"/>
                    <a:pt x="175" y="130"/>
                    <a:pt x="166" y="131"/>
                  </a:cubicBezTo>
                  <a:cubicBezTo>
                    <a:pt x="159" y="132"/>
                    <a:pt x="159" y="131"/>
                    <a:pt x="159" y="139"/>
                  </a:cubicBezTo>
                  <a:cubicBezTo>
                    <a:pt x="159" y="145"/>
                    <a:pt x="159" y="151"/>
                    <a:pt x="159" y="158"/>
                  </a:cubicBezTo>
                  <a:cubicBezTo>
                    <a:pt x="159" y="173"/>
                    <a:pt x="159" y="188"/>
                    <a:pt x="159" y="203"/>
                  </a:cubicBezTo>
                  <a:cubicBezTo>
                    <a:pt x="159" y="249"/>
                    <a:pt x="162" y="294"/>
                    <a:pt x="160" y="340"/>
                  </a:cubicBezTo>
                  <a:cubicBezTo>
                    <a:pt x="160" y="353"/>
                    <a:pt x="159" y="386"/>
                    <a:pt x="144" y="392"/>
                  </a:cubicBezTo>
                  <a:cubicBezTo>
                    <a:pt x="141" y="394"/>
                    <a:pt x="138" y="394"/>
                    <a:pt x="134" y="394"/>
                  </a:cubicBezTo>
                  <a:cubicBezTo>
                    <a:pt x="121" y="394"/>
                    <a:pt x="108" y="383"/>
                    <a:pt x="95" y="380"/>
                  </a:cubicBezTo>
                  <a:cubicBezTo>
                    <a:pt x="97" y="403"/>
                    <a:pt x="83" y="448"/>
                    <a:pt x="110" y="459"/>
                  </a:cubicBezTo>
                  <a:cubicBezTo>
                    <a:pt x="125" y="466"/>
                    <a:pt x="141" y="470"/>
                    <a:pt x="158" y="470"/>
                  </a:cubicBezTo>
                  <a:cubicBezTo>
                    <a:pt x="168" y="470"/>
                    <a:pt x="178" y="468"/>
                    <a:pt x="187" y="465"/>
                  </a:cubicBezTo>
                  <a:cubicBezTo>
                    <a:pt x="211" y="457"/>
                    <a:pt x="227" y="441"/>
                    <a:pt x="238" y="422"/>
                  </a:cubicBezTo>
                  <a:cubicBezTo>
                    <a:pt x="238" y="132"/>
                    <a:pt x="238" y="132"/>
                    <a:pt x="238" y="132"/>
                  </a:cubicBezTo>
                  <a:cubicBezTo>
                    <a:pt x="233" y="131"/>
                    <a:pt x="229" y="131"/>
                    <a:pt x="224" y="130"/>
                  </a:cubicBezTo>
                  <a:cubicBezTo>
                    <a:pt x="214" y="130"/>
                    <a:pt x="204" y="129"/>
                    <a:pt x="194" y="129"/>
                  </a:cubicBezTo>
                  <a:moveTo>
                    <a:pt x="234" y="0"/>
                  </a:moveTo>
                  <a:cubicBezTo>
                    <a:pt x="194" y="0"/>
                    <a:pt x="154" y="7"/>
                    <a:pt x="120" y="21"/>
                  </a:cubicBezTo>
                  <a:cubicBezTo>
                    <a:pt x="59" y="45"/>
                    <a:pt x="18" y="91"/>
                    <a:pt x="7" y="153"/>
                  </a:cubicBezTo>
                  <a:cubicBezTo>
                    <a:pt x="0" y="191"/>
                    <a:pt x="2" y="233"/>
                    <a:pt x="19" y="268"/>
                  </a:cubicBezTo>
                  <a:cubicBezTo>
                    <a:pt x="23" y="276"/>
                    <a:pt x="27" y="284"/>
                    <a:pt x="33" y="291"/>
                  </a:cubicBezTo>
                  <a:cubicBezTo>
                    <a:pt x="35" y="294"/>
                    <a:pt x="38" y="298"/>
                    <a:pt x="41" y="301"/>
                  </a:cubicBezTo>
                  <a:cubicBezTo>
                    <a:pt x="47" y="299"/>
                    <a:pt x="52" y="297"/>
                    <a:pt x="57" y="294"/>
                  </a:cubicBezTo>
                  <a:cubicBezTo>
                    <a:pt x="77" y="282"/>
                    <a:pt x="92" y="264"/>
                    <a:pt x="110" y="250"/>
                  </a:cubicBezTo>
                  <a:cubicBezTo>
                    <a:pt x="51" y="182"/>
                    <a:pt x="113" y="98"/>
                    <a:pt x="191" y="79"/>
                  </a:cubicBezTo>
                  <a:cubicBezTo>
                    <a:pt x="204" y="76"/>
                    <a:pt x="218" y="74"/>
                    <a:pt x="233" y="74"/>
                  </a:cubicBezTo>
                  <a:cubicBezTo>
                    <a:pt x="234" y="74"/>
                    <a:pt x="236" y="74"/>
                    <a:pt x="238" y="74"/>
                  </a:cubicBezTo>
                  <a:cubicBezTo>
                    <a:pt x="238" y="0"/>
                    <a:pt x="238" y="0"/>
                    <a:pt x="238" y="0"/>
                  </a:cubicBezTo>
                  <a:cubicBezTo>
                    <a:pt x="237" y="0"/>
                    <a:pt x="235" y="0"/>
                    <a:pt x="234" y="0"/>
                  </a:cubicBezTo>
                </a:path>
              </a:pathLst>
            </a:cu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07958636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cloud\drive\websites\slidemodel\logo\sebastian\slidemodel-logo-tran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00080" y="3164752"/>
            <a:ext cx="2791845" cy="5284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616135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rotWithShape="1">
          <a:blip r:embed="rId2" cstate="print">
            <a:extLst>
              <a:ext uri="{BEBA8EAE-BF5A-486C-A8C5-ECC9F3942E4B}">
                <a14:imgProps xmlns:a14="http://schemas.microsoft.com/office/drawing/2010/main">
                  <a14:imgLayer r:embed="rId3">
                    <a14:imgEffect>
                      <a14:artisticBlur/>
                    </a14:imgEffect>
                    <a14:imgEffect>
                      <a14:sharpenSoften amount="-10000"/>
                    </a14:imgEffect>
                    <a14:imgEffect>
                      <a14:brightnessContrast contrast="-20000"/>
                    </a14:imgEffect>
                  </a14:imgLayer>
                </a14:imgProps>
              </a:ext>
              <a:ext uri="{28A0092B-C50C-407E-A947-70E740481C1C}">
                <a14:useLocalDpi xmlns:a14="http://schemas.microsoft.com/office/drawing/2010/main" val="0"/>
              </a:ext>
            </a:extLst>
          </a:blip>
          <a:srcRect t="7796" b="7796"/>
          <a:stretch/>
        </p:blipFill>
        <p:spPr>
          <a:xfrm>
            <a:off x="0" y="0"/>
            <a:ext cx="12192000" cy="6858000"/>
          </a:xfrm>
          <a:prstGeom prst="rect">
            <a:avLst/>
          </a:prstGeom>
          <a:ln>
            <a:noFill/>
          </a:ln>
        </p:spPr>
      </p:pic>
      <p:sp>
        <p:nvSpPr>
          <p:cNvPr id="16" name="Rectangle 15"/>
          <p:cNvSpPr/>
          <p:nvPr/>
        </p:nvSpPr>
        <p:spPr>
          <a:xfrm>
            <a:off x="0" y="0"/>
            <a:ext cx="12192000" cy="6858000"/>
          </a:xfrm>
          <a:prstGeom prst="rect">
            <a:avLst/>
          </a:prstGeom>
          <a:solidFill>
            <a:schemeClr val="tx1">
              <a:lumMod val="85000"/>
              <a:lumOff val="1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p:cNvSpPr/>
          <p:nvPr/>
        </p:nvSpPr>
        <p:spPr>
          <a:xfrm>
            <a:off x="0" y="2971800"/>
            <a:ext cx="12192000" cy="1323439"/>
          </a:xfrm>
          <a:prstGeom prst="rect">
            <a:avLst/>
          </a:prstGeom>
        </p:spPr>
        <p:txBody>
          <a:bodyPr wrap="square">
            <a:spAutoFit/>
          </a:bodyPr>
          <a:lstStyle/>
          <a:p>
            <a:pPr algn="ctr"/>
            <a:r>
              <a:rPr lang="en-US" sz="8000" b="1" dirty="0" smtClean="0">
                <a:solidFill>
                  <a:schemeClr val="accent1"/>
                </a:solidFill>
                <a:latin typeface="Arial" panose="020B0604020202020204" pitchFamily="34" charset="0"/>
                <a:cs typeface="Arial" panose="020B0604020202020204" pitchFamily="34" charset="0"/>
              </a:rPr>
              <a:t>Original Content</a:t>
            </a:r>
            <a:r>
              <a:rPr lang="en-US" sz="8000" b="1" dirty="0" smtClean="0">
                <a:solidFill>
                  <a:schemeClr val="accent1"/>
                </a:solidFill>
                <a:latin typeface="Arial" panose="020B0604020202020204" pitchFamily="34" charset="0"/>
                <a:cs typeface="Arial" panose="020B0604020202020204" pitchFamily="34" charset="0"/>
              </a:rPr>
              <a:t>:</a:t>
            </a:r>
            <a:endParaRPr lang="en-US" sz="8000" b="1" dirty="0">
              <a:solidFill>
                <a:schemeClr val="accent1"/>
              </a:solidFill>
              <a:latin typeface="Arial" panose="020B0604020202020204" pitchFamily="34" charset="0"/>
              <a:cs typeface="Arial" panose="020B0604020202020204" pitchFamily="34" charset="0"/>
            </a:endParaRPr>
          </a:p>
        </p:txBody>
      </p:sp>
      <p:sp>
        <p:nvSpPr>
          <p:cNvPr id="17" name="Rectangle 16"/>
          <p:cNvSpPr/>
          <p:nvPr/>
        </p:nvSpPr>
        <p:spPr>
          <a:xfrm>
            <a:off x="2133600" y="4267200"/>
            <a:ext cx="7924800" cy="1569660"/>
          </a:xfrm>
          <a:prstGeom prst="rect">
            <a:avLst/>
          </a:prstGeom>
        </p:spPr>
        <p:txBody>
          <a:bodyPr wrap="square">
            <a:spAutoFit/>
          </a:bodyPr>
          <a:lstStyle/>
          <a:p>
            <a:pPr algn="ctr"/>
            <a:r>
              <a:rPr lang="en-US" dirty="0">
                <a:solidFill>
                  <a:schemeClr val="bg1"/>
                </a:solidFill>
                <a:latin typeface="Calibri Light" panose="020F0302020204030204" pitchFamily="34" charset="0"/>
              </a:rPr>
              <a:t>Lorem ipsum dolor sit amet, consectetur adipiscing elit. Sed viverra velit quis ex faucibus, nec rhoncus mauris scelerisque. Nam at nulla sollicitudin, commodo felis a, tincidunt turpis. Aliquam aliquam, neque eget volutpat euismod.</a:t>
            </a:r>
          </a:p>
        </p:txBody>
      </p:sp>
      <p:sp>
        <p:nvSpPr>
          <p:cNvPr id="18" name="Oval 17"/>
          <p:cNvSpPr/>
          <p:nvPr/>
        </p:nvSpPr>
        <p:spPr>
          <a:xfrm>
            <a:off x="5334000" y="1219200"/>
            <a:ext cx="1524000" cy="1524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4"/>
          <p:cNvGrpSpPr>
            <a:grpSpLocks noChangeAspect="1"/>
          </p:cNvGrpSpPr>
          <p:nvPr/>
        </p:nvGrpSpPr>
        <p:grpSpPr bwMode="auto">
          <a:xfrm>
            <a:off x="5585883" y="1530350"/>
            <a:ext cx="1020234" cy="901700"/>
            <a:chOff x="3552" y="1904"/>
            <a:chExt cx="964" cy="852"/>
          </a:xfrm>
          <a:solidFill>
            <a:srgbClr val="918F86"/>
          </a:solidFill>
        </p:grpSpPr>
        <p:sp>
          <p:nvSpPr>
            <p:cNvPr id="6" name="Freeform 5"/>
            <p:cNvSpPr>
              <a:spLocks/>
            </p:cNvSpPr>
            <p:nvPr/>
          </p:nvSpPr>
          <p:spPr bwMode="auto">
            <a:xfrm>
              <a:off x="3552" y="2001"/>
              <a:ext cx="964" cy="755"/>
            </a:xfrm>
            <a:custGeom>
              <a:avLst/>
              <a:gdLst>
                <a:gd name="T0" fmla="*/ 335 w 670"/>
                <a:gd name="T1" fmla="*/ 518 h 518"/>
                <a:gd name="T2" fmla="*/ 335 w 670"/>
                <a:gd name="T3" fmla="*/ 518 h 518"/>
                <a:gd name="T4" fmla="*/ 280 w 670"/>
                <a:gd name="T5" fmla="*/ 491 h 518"/>
                <a:gd name="T6" fmla="*/ 267 w 670"/>
                <a:gd name="T7" fmla="*/ 482 h 518"/>
                <a:gd name="T8" fmla="*/ 21 w 670"/>
                <a:gd name="T9" fmla="*/ 462 h 518"/>
                <a:gd name="T10" fmla="*/ 6 w 670"/>
                <a:gd name="T11" fmla="*/ 457 h 518"/>
                <a:gd name="T12" fmla="*/ 0 w 670"/>
                <a:gd name="T13" fmla="*/ 443 h 518"/>
                <a:gd name="T14" fmla="*/ 0 w 670"/>
                <a:gd name="T15" fmla="*/ 23 h 518"/>
                <a:gd name="T16" fmla="*/ 7 w 670"/>
                <a:gd name="T17" fmla="*/ 8 h 518"/>
                <a:gd name="T18" fmla="*/ 23 w 670"/>
                <a:gd name="T19" fmla="*/ 5 h 518"/>
                <a:gd name="T20" fmla="*/ 106 w 670"/>
                <a:gd name="T21" fmla="*/ 22 h 518"/>
                <a:gd name="T22" fmla="*/ 123 w 670"/>
                <a:gd name="T23" fmla="*/ 41 h 518"/>
                <a:gd name="T24" fmla="*/ 103 w 670"/>
                <a:gd name="T25" fmla="*/ 59 h 518"/>
                <a:gd name="T26" fmla="*/ 37 w 670"/>
                <a:gd name="T27" fmla="*/ 46 h 518"/>
                <a:gd name="T28" fmla="*/ 37 w 670"/>
                <a:gd name="T29" fmla="*/ 423 h 518"/>
                <a:gd name="T30" fmla="*/ 284 w 670"/>
                <a:gd name="T31" fmla="*/ 450 h 518"/>
                <a:gd name="T32" fmla="*/ 303 w 670"/>
                <a:gd name="T33" fmla="*/ 463 h 518"/>
                <a:gd name="T34" fmla="*/ 335 w 670"/>
                <a:gd name="T35" fmla="*/ 481 h 518"/>
                <a:gd name="T36" fmla="*/ 335 w 670"/>
                <a:gd name="T37" fmla="*/ 481 h 518"/>
                <a:gd name="T38" fmla="*/ 369 w 670"/>
                <a:gd name="T39" fmla="*/ 462 h 518"/>
                <a:gd name="T40" fmla="*/ 388 w 670"/>
                <a:gd name="T41" fmla="*/ 448 h 518"/>
                <a:gd name="T42" fmla="*/ 634 w 670"/>
                <a:gd name="T43" fmla="*/ 423 h 518"/>
                <a:gd name="T44" fmla="*/ 634 w 670"/>
                <a:gd name="T45" fmla="*/ 43 h 518"/>
                <a:gd name="T46" fmla="*/ 569 w 670"/>
                <a:gd name="T47" fmla="*/ 58 h 518"/>
                <a:gd name="T48" fmla="*/ 547 w 670"/>
                <a:gd name="T49" fmla="*/ 44 h 518"/>
                <a:gd name="T50" fmla="*/ 560 w 670"/>
                <a:gd name="T51" fmla="*/ 22 h 518"/>
                <a:gd name="T52" fmla="*/ 648 w 670"/>
                <a:gd name="T53" fmla="*/ 1 h 518"/>
                <a:gd name="T54" fmla="*/ 663 w 670"/>
                <a:gd name="T55" fmla="*/ 5 h 518"/>
                <a:gd name="T56" fmla="*/ 670 w 670"/>
                <a:gd name="T57" fmla="*/ 19 h 518"/>
                <a:gd name="T58" fmla="*/ 670 w 670"/>
                <a:gd name="T59" fmla="*/ 443 h 518"/>
                <a:gd name="T60" fmla="*/ 664 w 670"/>
                <a:gd name="T61" fmla="*/ 457 h 518"/>
                <a:gd name="T62" fmla="*/ 649 w 670"/>
                <a:gd name="T63" fmla="*/ 462 h 518"/>
                <a:gd name="T64" fmla="*/ 405 w 670"/>
                <a:gd name="T65" fmla="*/ 480 h 518"/>
                <a:gd name="T66" fmla="*/ 392 w 670"/>
                <a:gd name="T67" fmla="*/ 490 h 518"/>
                <a:gd name="T68" fmla="*/ 335 w 670"/>
                <a:gd name="T69" fmla="*/ 518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70" h="518">
                  <a:moveTo>
                    <a:pt x="335" y="518"/>
                  </a:moveTo>
                  <a:cubicBezTo>
                    <a:pt x="335" y="518"/>
                    <a:pt x="335" y="518"/>
                    <a:pt x="335" y="518"/>
                  </a:cubicBezTo>
                  <a:cubicBezTo>
                    <a:pt x="312" y="518"/>
                    <a:pt x="293" y="502"/>
                    <a:pt x="280" y="491"/>
                  </a:cubicBezTo>
                  <a:cubicBezTo>
                    <a:pt x="275" y="488"/>
                    <a:pt x="270" y="484"/>
                    <a:pt x="267" y="482"/>
                  </a:cubicBezTo>
                  <a:cubicBezTo>
                    <a:pt x="186" y="439"/>
                    <a:pt x="23" y="461"/>
                    <a:pt x="21" y="462"/>
                  </a:cubicBezTo>
                  <a:cubicBezTo>
                    <a:pt x="16" y="462"/>
                    <a:pt x="10" y="461"/>
                    <a:pt x="6" y="457"/>
                  </a:cubicBezTo>
                  <a:cubicBezTo>
                    <a:pt x="2" y="454"/>
                    <a:pt x="0" y="449"/>
                    <a:pt x="0" y="443"/>
                  </a:cubicBezTo>
                  <a:cubicBezTo>
                    <a:pt x="0" y="23"/>
                    <a:pt x="0" y="23"/>
                    <a:pt x="0" y="23"/>
                  </a:cubicBezTo>
                  <a:cubicBezTo>
                    <a:pt x="0" y="17"/>
                    <a:pt x="3" y="12"/>
                    <a:pt x="7" y="8"/>
                  </a:cubicBezTo>
                  <a:cubicBezTo>
                    <a:pt x="11" y="5"/>
                    <a:pt x="17" y="3"/>
                    <a:pt x="23" y="5"/>
                  </a:cubicBezTo>
                  <a:cubicBezTo>
                    <a:pt x="48" y="11"/>
                    <a:pt x="94" y="21"/>
                    <a:pt x="106" y="22"/>
                  </a:cubicBezTo>
                  <a:cubicBezTo>
                    <a:pt x="116" y="22"/>
                    <a:pt x="123" y="31"/>
                    <a:pt x="123" y="41"/>
                  </a:cubicBezTo>
                  <a:cubicBezTo>
                    <a:pt x="122" y="51"/>
                    <a:pt x="114" y="59"/>
                    <a:pt x="103" y="59"/>
                  </a:cubicBezTo>
                  <a:cubicBezTo>
                    <a:pt x="91" y="58"/>
                    <a:pt x="59" y="51"/>
                    <a:pt x="37" y="46"/>
                  </a:cubicBezTo>
                  <a:cubicBezTo>
                    <a:pt x="37" y="423"/>
                    <a:pt x="37" y="423"/>
                    <a:pt x="37" y="423"/>
                  </a:cubicBezTo>
                  <a:cubicBezTo>
                    <a:pt x="86" y="418"/>
                    <a:pt x="211" y="411"/>
                    <a:pt x="284" y="450"/>
                  </a:cubicBezTo>
                  <a:cubicBezTo>
                    <a:pt x="290" y="453"/>
                    <a:pt x="296" y="458"/>
                    <a:pt x="303" y="463"/>
                  </a:cubicBezTo>
                  <a:cubicBezTo>
                    <a:pt x="313" y="471"/>
                    <a:pt x="325" y="481"/>
                    <a:pt x="335" y="481"/>
                  </a:cubicBezTo>
                  <a:cubicBezTo>
                    <a:pt x="335" y="481"/>
                    <a:pt x="335" y="481"/>
                    <a:pt x="335" y="481"/>
                  </a:cubicBezTo>
                  <a:cubicBezTo>
                    <a:pt x="345" y="481"/>
                    <a:pt x="358" y="470"/>
                    <a:pt x="369" y="462"/>
                  </a:cubicBezTo>
                  <a:cubicBezTo>
                    <a:pt x="375" y="456"/>
                    <a:pt x="382" y="451"/>
                    <a:pt x="388" y="448"/>
                  </a:cubicBezTo>
                  <a:cubicBezTo>
                    <a:pt x="461" y="409"/>
                    <a:pt x="584" y="417"/>
                    <a:pt x="634" y="423"/>
                  </a:cubicBezTo>
                  <a:cubicBezTo>
                    <a:pt x="634" y="43"/>
                    <a:pt x="634" y="43"/>
                    <a:pt x="634" y="43"/>
                  </a:cubicBezTo>
                  <a:cubicBezTo>
                    <a:pt x="569" y="58"/>
                    <a:pt x="569" y="58"/>
                    <a:pt x="569" y="58"/>
                  </a:cubicBezTo>
                  <a:cubicBezTo>
                    <a:pt x="559" y="60"/>
                    <a:pt x="549" y="54"/>
                    <a:pt x="547" y="44"/>
                  </a:cubicBezTo>
                  <a:cubicBezTo>
                    <a:pt x="544" y="35"/>
                    <a:pt x="550" y="25"/>
                    <a:pt x="560" y="22"/>
                  </a:cubicBezTo>
                  <a:cubicBezTo>
                    <a:pt x="648" y="1"/>
                    <a:pt x="648" y="1"/>
                    <a:pt x="648" y="1"/>
                  </a:cubicBezTo>
                  <a:cubicBezTo>
                    <a:pt x="653" y="0"/>
                    <a:pt x="659" y="1"/>
                    <a:pt x="663" y="5"/>
                  </a:cubicBezTo>
                  <a:cubicBezTo>
                    <a:pt x="668" y="8"/>
                    <a:pt x="670" y="14"/>
                    <a:pt x="670" y="19"/>
                  </a:cubicBezTo>
                  <a:cubicBezTo>
                    <a:pt x="670" y="443"/>
                    <a:pt x="670" y="443"/>
                    <a:pt x="670" y="443"/>
                  </a:cubicBezTo>
                  <a:cubicBezTo>
                    <a:pt x="670" y="449"/>
                    <a:pt x="668" y="454"/>
                    <a:pt x="664" y="457"/>
                  </a:cubicBezTo>
                  <a:cubicBezTo>
                    <a:pt x="660" y="461"/>
                    <a:pt x="655" y="462"/>
                    <a:pt x="649" y="462"/>
                  </a:cubicBezTo>
                  <a:cubicBezTo>
                    <a:pt x="648" y="461"/>
                    <a:pt x="486" y="438"/>
                    <a:pt x="405" y="480"/>
                  </a:cubicBezTo>
                  <a:cubicBezTo>
                    <a:pt x="402" y="482"/>
                    <a:pt x="397" y="486"/>
                    <a:pt x="392" y="490"/>
                  </a:cubicBezTo>
                  <a:cubicBezTo>
                    <a:pt x="378" y="502"/>
                    <a:pt x="358" y="518"/>
                    <a:pt x="335" y="5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noEditPoints="1"/>
            </p:cNvSpPr>
            <p:nvPr/>
          </p:nvSpPr>
          <p:spPr bwMode="auto">
            <a:xfrm>
              <a:off x="3693" y="1904"/>
              <a:ext cx="682" cy="741"/>
            </a:xfrm>
            <a:custGeom>
              <a:avLst/>
              <a:gdLst>
                <a:gd name="T0" fmla="*/ 226 w 474"/>
                <a:gd name="T1" fmla="*/ 509 h 509"/>
                <a:gd name="T2" fmla="*/ 226 w 474"/>
                <a:gd name="T3" fmla="*/ 495 h 509"/>
                <a:gd name="T4" fmla="*/ 220 w 474"/>
                <a:gd name="T5" fmla="*/ 492 h 509"/>
                <a:gd name="T6" fmla="*/ 21 w 474"/>
                <a:gd name="T7" fmla="*/ 453 h 509"/>
                <a:gd name="T8" fmla="*/ 0 w 474"/>
                <a:gd name="T9" fmla="*/ 453 h 509"/>
                <a:gd name="T10" fmla="*/ 0 w 474"/>
                <a:gd name="T11" fmla="*/ 50 h 509"/>
                <a:gd name="T12" fmla="*/ 48 w 474"/>
                <a:gd name="T13" fmla="*/ 0 h 509"/>
                <a:gd name="T14" fmla="*/ 236 w 474"/>
                <a:gd name="T15" fmla="*/ 93 h 509"/>
                <a:gd name="T16" fmla="*/ 428 w 474"/>
                <a:gd name="T17" fmla="*/ 5 h 509"/>
                <a:gd name="T18" fmla="*/ 474 w 474"/>
                <a:gd name="T19" fmla="*/ 50 h 509"/>
                <a:gd name="T20" fmla="*/ 474 w 474"/>
                <a:gd name="T21" fmla="*/ 453 h 509"/>
                <a:gd name="T22" fmla="*/ 453 w 474"/>
                <a:gd name="T23" fmla="*/ 453 h 509"/>
                <a:gd name="T24" fmla="*/ 253 w 474"/>
                <a:gd name="T25" fmla="*/ 492 h 509"/>
                <a:gd name="T26" fmla="*/ 247 w 474"/>
                <a:gd name="T27" fmla="*/ 496 h 509"/>
                <a:gd name="T28" fmla="*/ 247 w 474"/>
                <a:gd name="T29" fmla="*/ 508 h 509"/>
                <a:gd name="T30" fmla="*/ 237 w 474"/>
                <a:gd name="T31" fmla="*/ 502 h 509"/>
                <a:gd name="T32" fmla="*/ 226 w 474"/>
                <a:gd name="T33" fmla="*/ 509 h 509"/>
                <a:gd name="T34" fmla="*/ 262 w 474"/>
                <a:gd name="T35" fmla="*/ 120 h 509"/>
                <a:gd name="T36" fmla="*/ 262 w 474"/>
                <a:gd name="T37" fmla="*/ 129 h 509"/>
                <a:gd name="T38" fmla="*/ 262 w 474"/>
                <a:gd name="T39" fmla="*/ 447 h 509"/>
                <a:gd name="T40" fmla="*/ 437 w 474"/>
                <a:gd name="T41" fmla="*/ 416 h 509"/>
                <a:gd name="T42" fmla="*/ 437 w 474"/>
                <a:gd name="T43" fmla="*/ 50 h 509"/>
                <a:gd name="T44" fmla="*/ 428 w 474"/>
                <a:gd name="T45" fmla="*/ 42 h 509"/>
                <a:gd name="T46" fmla="*/ 262 w 474"/>
                <a:gd name="T47" fmla="*/ 120 h 509"/>
                <a:gd name="T48" fmla="*/ 37 w 474"/>
                <a:gd name="T49" fmla="*/ 416 h 509"/>
                <a:gd name="T50" fmla="*/ 211 w 474"/>
                <a:gd name="T51" fmla="*/ 446 h 509"/>
                <a:gd name="T52" fmla="*/ 211 w 474"/>
                <a:gd name="T53" fmla="*/ 119 h 509"/>
                <a:gd name="T54" fmla="*/ 48 w 474"/>
                <a:gd name="T55" fmla="*/ 37 h 509"/>
                <a:gd name="T56" fmla="*/ 37 w 474"/>
                <a:gd name="T57" fmla="*/ 50 h 509"/>
                <a:gd name="T58" fmla="*/ 37 w 474"/>
                <a:gd name="T59" fmla="*/ 416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74" h="509">
                  <a:moveTo>
                    <a:pt x="226" y="509"/>
                  </a:moveTo>
                  <a:cubicBezTo>
                    <a:pt x="226" y="495"/>
                    <a:pt x="226" y="495"/>
                    <a:pt x="226" y="495"/>
                  </a:cubicBezTo>
                  <a:cubicBezTo>
                    <a:pt x="220" y="492"/>
                    <a:pt x="220" y="492"/>
                    <a:pt x="220" y="492"/>
                  </a:cubicBezTo>
                  <a:cubicBezTo>
                    <a:pt x="161" y="458"/>
                    <a:pt x="70" y="453"/>
                    <a:pt x="21" y="453"/>
                  </a:cubicBezTo>
                  <a:cubicBezTo>
                    <a:pt x="0" y="453"/>
                    <a:pt x="0" y="453"/>
                    <a:pt x="0" y="453"/>
                  </a:cubicBezTo>
                  <a:cubicBezTo>
                    <a:pt x="0" y="50"/>
                    <a:pt x="0" y="50"/>
                    <a:pt x="0" y="50"/>
                  </a:cubicBezTo>
                  <a:cubicBezTo>
                    <a:pt x="0" y="19"/>
                    <a:pt x="18" y="0"/>
                    <a:pt x="48" y="0"/>
                  </a:cubicBezTo>
                  <a:cubicBezTo>
                    <a:pt x="102" y="0"/>
                    <a:pt x="205" y="67"/>
                    <a:pt x="236" y="93"/>
                  </a:cubicBezTo>
                  <a:cubicBezTo>
                    <a:pt x="269" y="67"/>
                    <a:pt x="376" y="5"/>
                    <a:pt x="428" y="5"/>
                  </a:cubicBezTo>
                  <a:cubicBezTo>
                    <a:pt x="456" y="5"/>
                    <a:pt x="474" y="22"/>
                    <a:pt x="474" y="50"/>
                  </a:cubicBezTo>
                  <a:cubicBezTo>
                    <a:pt x="474" y="453"/>
                    <a:pt x="474" y="453"/>
                    <a:pt x="474" y="453"/>
                  </a:cubicBezTo>
                  <a:cubicBezTo>
                    <a:pt x="453" y="453"/>
                    <a:pt x="453" y="453"/>
                    <a:pt x="453" y="453"/>
                  </a:cubicBezTo>
                  <a:cubicBezTo>
                    <a:pt x="404" y="453"/>
                    <a:pt x="312" y="458"/>
                    <a:pt x="253" y="492"/>
                  </a:cubicBezTo>
                  <a:cubicBezTo>
                    <a:pt x="247" y="496"/>
                    <a:pt x="247" y="496"/>
                    <a:pt x="247" y="496"/>
                  </a:cubicBezTo>
                  <a:cubicBezTo>
                    <a:pt x="247" y="508"/>
                    <a:pt x="247" y="508"/>
                    <a:pt x="247" y="508"/>
                  </a:cubicBezTo>
                  <a:cubicBezTo>
                    <a:pt x="237" y="502"/>
                    <a:pt x="237" y="502"/>
                    <a:pt x="237" y="502"/>
                  </a:cubicBezTo>
                  <a:lnTo>
                    <a:pt x="226" y="509"/>
                  </a:lnTo>
                  <a:close/>
                  <a:moveTo>
                    <a:pt x="262" y="120"/>
                  </a:moveTo>
                  <a:cubicBezTo>
                    <a:pt x="262" y="129"/>
                    <a:pt x="262" y="129"/>
                    <a:pt x="262" y="129"/>
                  </a:cubicBezTo>
                  <a:cubicBezTo>
                    <a:pt x="262" y="447"/>
                    <a:pt x="262" y="447"/>
                    <a:pt x="262" y="447"/>
                  </a:cubicBezTo>
                  <a:cubicBezTo>
                    <a:pt x="317" y="424"/>
                    <a:pt x="384" y="417"/>
                    <a:pt x="437" y="416"/>
                  </a:cubicBezTo>
                  <a:cubicBezTo>
                    <a:pt x="437" y="50"/>
                    <a:pt x="437" y="50"/>
                    <a:pt x="437" y="50"/>
                  </a:cubicBezTo>
                  <a:cubicBezTo>
                    <a:pt x="437" y="44"/>
                    <a:pt x="437" y="42"/>
                    <a:pt x="428" y="42"/>
                  </a:cubicBezTo>
                  <a:cubicBezTo>
                    <a:pt x="385" y="42"/>
                    <a:pt x="290" y="100"/>
                    <a:pt x="262" y="120"/>
                  </a:cubicBezTo>
                  <a:close/>
                  <a:moveTo>
                    <a:pt x="37" y="416"/>
                  </a:moveTo>
                  <a:cubicBezTo>
                    <a:pt x="90" y="417"/>
                    <a:pt x="156" y="424"/>
                    <a:pt x="211" y="446"/>
                  </a:cubicBezTo>
                  <a:cubicBezTo>
                    <a:pt x="211" y="119"/>
                    <a:pt x="211" y="119"/>
                    <a:pt x="211" y="119"/>
                  </a:cubicBezTo>
                  <a:cubicBezTo>
                    <a:pt x="184" y="99"/>
                    <a:pt x="91" y="37"/>
                    <a:pt x="48" y="37"/>
                  </a:cubicBezTo>
                  <a:cubicBezTo>
                    <a:pt x="40" y="37"/>
                    <a:pt x="37" y="37"/>
                    <a:pt x="37" y="50"/>
                  </a:cubicBezTo>
                  <a:lnTo>
                    <a:pt x="37" y="4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4" name="Oval 13"/>
          <p:cNvSpPr/>
          <p:nvPr/>
        </p:nvSpPr>
        <p:spPr>
          <a:xfrm>
            <a:off x="381000" y="311376"/>
            <a:ext cx="609600" cy="609600"/>
          </a:xfrm>
          <a:prstGeom prst="ellipse">
            <a:avLst/>
          </a:prstGeom>
          <a:noFill/>
          <a:ln w="38100">
            <a:solidFill>
              <a:srgbClr val="E8E7E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latin typeface="Arial" panose="020B0604020202020204" pitchFamily="34" charset="0"/>
                <a:cs typeface="Arial" panose="020B0604020202020204" pitchFamily="34" charset="0"/>
              </a:rPr>
              <a:t>1</a:t>
            </a:r>
            <a:endParaRPr lang="en-US" sz="3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61740634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3">
            <a:lumMod val="20000"/>
            <a:lumOff val="80000"/>
          </a:schemeClr>
        </a:solidFill>
        <a:effectLst/>
      </p:bgPr>
    </p:bg>
    <p:spTree>
      <p:nvGrpSpPr>
        <p:cNvPr id="1" name=""/>
        <p:cNvGrpSpPr/>
        <p:nvPr/>
      </p:nvGrpSpPr>
      <p:grpSpPr>
        <a:xfrm>
          <a:off x="0" y="0"/>
          <a:ext cx="0" cy="0"/>
          <a:chOff x="0" y="0"/>
          <a:chExt cx="0" cy="0"/>
        </a:xfrm>
      </p:grpSpPr>
      <p:sp>
        <p:nvSpPr>
          <p:cNvPr id="17" name="Rectangle 16"/>
          <p:cNvSpPr/>
          <p:nvPr/>
        </p:nvSpPr>
        <p:spPr>
          <a:xfrm>
            <a:off x="2133600" y="4152212"/>
            <a:ext cx="7924800" cy="1569660"/>
          </a:xfrm>
          <a:prstGeom prst="rect">
            <a:avLst/>
          </a:prstGeom>
        </p:spPr>
        <p:txBody>
          <a:bodyPr wrap="square">
            <a:spAutoFit/>
          </a:bodyPr>
          <a:lstStyle/>
          <a:p>
            <a:pPr algn="ctr"/>
            <a:r>
              <a:rPr lang="en-US" dirty="0">
                <a:solidFill>
                  <a:schemeClr val="tx1">
                    <a:lumMod val="65000"/>
                    <a:lumOff val="35000"/>
                  </a:schemeClr>
                </a:solidFill>
                <a:latin typeface="Calibri Light" panose="020F0302020204030204" pitchFamily="34" charset="0"/>
              </a:rPr>
              <a:t>Lorem ipsum dolor sit amet, consectetur adipiscing elit. Sed viverra velit quis ex faucibus, nec rhoncus mauris scelerisque. Nam at nulla sollicitudin, commodo felis a, tincidunt turpis. Aliquam aliquam, neque eget volutpat euismod.</a:t>
            </a:r>
          </a:p>
        </p:txBody>
      </p:sp>
      <p:sp>
        <p:nvSpPr>
          <p:cNvPr id="18" name="Oval 17"/>
          <p:cNvSpPr/>
          <p:nvPr/>
        </p:nvSpPr>
        <p:spPr>
          <a:xfrm>
            <a:off x="5334000" y="1066800"/>
            <a:ext cx="1524000" cy="1524000"/>
          </a:xfrm>
          <a:prstGeom prst="ellips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381000" y="522329"/>
            <a:ext cx="609600" cy="609600"/>
          </a:xfrm>
          <a:prstGeom prst="ellipse">
            <a:avLst/>
          </a:prstGeom>
          <a:noFill/>
          <a:ln w="381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chemeClr val="tx1">
                    <a:lumMod val="65000"/>
                    <a:lumOff val="35000"/>
                  </a:schemeClr>
                </a:solidFill>
                <a:latin typeface="Arial" panose="020B0604020202020204" pitchFamily="34" charset="0"/>
                <a:cs typeface="Arial" panose="020B0604020202020204" pitchFamily="34" charset="0"/>
              </a:rPr>
              <a:t>2</a:t>
            </a:r>
            <a:endParaRPr lang="en-US" sz="3200" dirty="0">
              <a:solidFill>
                <a:schemeClr val="tx1">
                  <a:lumMod val="65000"/>
                  <a:lumOff val="35000"/>
                </a:schemeClr>
              </a:solidFill>
              <a:latin typeface="Arial" panose="020B0604020202020204" pitchFamily="34" charset="0"/>
              <a:cs typeface="Arial" panose="020B0604020202020204" pitchFamily="34" charset="0"/>
            </a:endParaRPr>
          </a:p>
        </p:txBody>
      </p:sp>
      <p:sp>
        <p:nvSpPr>
          <p:cNvPr id="4" name="Rectangle 3"/>
          <p:cNvSpPr/>
          <p:nvPr/>
        </p:nvSpPr>
        <p:spPr>
          <a:xfrm>
            <a:off x="1784563" y="2693458"/>
            <a:ext cx="8622873" cy="1323439"/>
          </a:xfrm>
          <a:prstGeom prst="rect">
            <a:avLst/>
          </a:prstGeom>
        </p:spPr>
        <p:txBody>
          <a:bodyPr wrap="none">
            <a:spAutoFit/>
          </a:bodyPr>
          <a:lstStyle/>
          <a:p>
            <a:pPr algn="ctr"/>
            <a:r>
              <a:rPr lang="en-US" sz="8000" b="1" dirty="0">
                <a:solidFill>
                  <a:schemeClr val="tx1">
                    <a:lumMod val="65000"/>
                    <a:lumOff val="35000"/>
                  </a:schemeClr>
                </a:solidFill>
                <a:latin typeface="Arial" panose="020B0604020202020204" pitchFamily="34" charset="0"/>
                <a:cs typeface="Arial" panose="020B0604020202020204" pitchFamily="34" charset="0"/>
              </a:rPr>
              <a:t>Strong </a:t>
            </a:r>
            <a:r>
              <a:rPr lang="en-US" sz="8000" dirty="0">
                <a:solidFill>
                  <a:schemeClr val="tx1">
                    <a:lumMod val="65000"/>
                    <a:lumOff val="35000"/>
                  </a:schemeClr>
                </a:solidFill>
                <a:latin typeface="Arial" panose="020B0604020202020204" pitchFamily="34" charset="0"/>
                <a:cs typeface="Arial" panose="020B0604020202020204" pitchFamily="34" charset="0"/>
              </a:rPr>
              <a:t>Headlines</a:t>
            </a:r>
          </a:p>
        </p:txBody>
      </p:sp>
      <p:grpSp>
        <p:nvGrpSpPr>
          <p:cNvPr id="14" name="Group 13"/>
          <p:cNvGrpSpPr/>
          <p:nvPr/>
        </p:nvGrpSpPr>
        <p:grpSpPr>
          <a:xfrm>
            <a:off x="5638800" y="1494594"/>
            <a:ext cx="1000670" cy="668413"/>
            <a:chOff x="5638800" y="1524000"/>
            <a:chExt cx="838200" cy="559889"/>
          </a:xfrm>
          <a:solidFill>
            <a:schemeClr val="accent3">
              <a:lumMod val="20000"/>
              <a:lumOff val="80000"/>
            </a:schemeClr>
          </a:solidFill>
        </p:grpSpPr>
        <p:sp>
          <p:nvSpPr>
            <p:cNvPr id="10" name="Rounded Rectangle 9"/>
            <p:cNvSpPr/>
            <p:nvPr/>
          </p:nvSpPr>
          <p:spPr>
            <a:xfrm>
              <a:off x="5638801" y="1524000"/>
              <a:ext cx="762000" cy="8210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ounded Rectangle 18"/>
            <p:cNvSpPr/>
            <p:nvPr/>
          </p:nvSpPr>
          <p:spPr>
            <a:xfrm>
              <a:off x="5638800" y="1643446"/>
              <a:ext cx="609600" cy="8210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ounded Rectangle 19"/>
            <p:cNvSpPr/>
            <p:nvPr/>
          </p:nvSpPr>
          <p:spPr>
            <a:xfrm>
              <a:off x="5638800" y="1762891"/>
              <a:ext cx="838200" cy="8210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ounded Rectangle 20"/>
            <p:cNvSpPr/>
            <p:nvPr/>
          </p:nvSpPr>
          <p:spPr>
            <a:xfrm>
              <a:off x="5638801" y="1882337"/>
              <a:ext cx="381000" cy="8210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ounded Rectangle 22"/>
            <p:cNvSpPr/>
            <p:nvPr/>
          </p:nvSpPr>
          <p:spPr>
            <a:xfrm>
              <a:off x="5638800" y="2001783"/>
              <a:ext cx="494620" cy="8210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5" name="Rectangle 24"/>
          <p:cNvSpPr/>
          <p:nvPr/>
        </p:nvSpPr>
        <p:spPr>
          <a:xfrm>
            <a:off x="0" y="0"/>
            <a:ext cx="12192000" cy="180000"/>
          </a:xfrm>
          <a:prstGeom prst="rect">
            <a:avLst/>
          </a:pr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3386140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8E7EC"/>
        </a:solidFill>
        <a:effectLst/>
      </p:bgPr>
    </p:bg>
    <p:spTree>
      <p:nvGrpSpPr>
        <p:cNvPr id="1" name=""/>
        <p:cNvGrpSpPr/>
        <p:nvPr/>
      </p:nvGrpSpPr>
      <p:grpSpPr>
        <a:xfrm>
          <a:off x="0" y="0"/>
          <a:ext cx="0" cy="0"/>
          <a:chOff x="0" y="0"/>
          <a:chExt cx="0" cy="0"/>
        </a:xfrm>
      </p:grpSpPr>
      <p:pic>
        <p:nvPicPr>
          <p:cNvPr id="32" name="Picture 31"/>
          <p:cNvPicPr>
            <a:picLocks noChangeAspect="1"/>
          </p:cNvPicPr>
          <p:nvPr/>
        </p:nvPicPr>
        <p:blipFill rotWithShape="1">
          <a:blip r:embed="rId2" cstate="print">
            <a:extLst>
              <a:ext uri="{BEBA8EAE-BF5A-486C-A8C5-ECC9F3942E4B}">
                <a14:imgProps xmlns:a14="http://schemas.microsoft.com/office/drawing/2010/main">
                  <a14:imgLayer r:embed="rId3">
                    <a14:imgEffect>
                      <a14:artisticBlur/>
                    </a14:imgEffect>
                    <a14:imgEffect>
                      <a14:sharpenSoften amount="-10000"/>
                    </a14:imgEffect>
                    <a14:imgEffect>
                      <a14:brightnessContrast bright="-20000" contrast="-20000"/>
                    </a14:imgEffect>
                  </a14:imgLayer>
                </a14:imgProps>
              </a:ext>
              <a:ext uri="{28A0092B-C50C-407E-A947-70E740481C1C}">
                <a14:useLocalDpi xmlns:a14="http://schemas.microsoft.com/office/drawing/2010/main" val="0"/>
              </a:ext>
            </a:extLst>
          </a:blip>
          <a:srcRect t="12500" b="12500"/>
          <a:stretch/>
        </p:blipFill>
        <p:spPr>
          <a:xfrm>
            <a:off x="0" y="0"/>
            <a:ext cx="12192000" cy="6858000"/>
          </a:xfrm>
          <a:prstGeom prst="rect">
            <a:avLst/>
          </a:prstGeom>
        </p:spPr>
      </p:pic>
      <p:sp>
        <p:nvSpPr>
          <p:cNvPr id="33" name="Rectangle 32"/>
          <p:cNvSpPr/>
          <p:nvPr/>
        </p:nvSpPr>
        <p:spPr>
          <a:xfrm>
            <a:off x="0" y="0"/>
            <a:ext cx="12192000" cy="6858000"/>
          </a:xfrm>
          <a:prstGeom prst="rect">
            <a:avLst/>
          </a:prstGeom>
          <a:solidFill>
            <a:schemeClr val="tx1">
              <a:lumMod val="85000"/>
              <a:lumOff val="1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val 11"/>
          <p:cNvSpPr/>
          <p:nvPr/>
        </p:nvSpPr>
        <p:spPr>
          <a:xfrm>
            <a:off x="381000" y="522329"/>
            <a:ext cx="609600" cy="609600"/>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chemeClr val="bg1"/>
                </a:solidFill>
                <a:latin typeface="Arial" panose="020B0604020202020204" pitchFamily="34" charset="0"/>
                <a:cs typeface="Arial" panose="020B0604020202020204" pitchFamily="34" charset="0"/>
              </a:rPr>
              <a:t>3</a:t>
            </a:r>
            <a:endParaRPr lang="en-US" sz="3200" dirty="0">
              <a:solidFill>
                <a:schemeClr val="bg1"/>
              </a:solidFill>
              <a:latin typeface="Arial" panose="020B0604020202020204" pitchFamily="34" charset="0"/>
              <a:cs typeface="Arial" panose="020B0604020202020204" pitchFamily="34" charset="0"/>
            </a:endParaRPr>
          </a:p>
        </p:txBody>
      </p:sp>
      <p:sp>
        <p:nvSpPr>
          <p:cNvPr id="4" name="Rectangle 3"/>
          <p:cNvSpPr/>
          <p:nvPr/>
        </p:nvSpPr>
        <p:spPr>
          <a:xfrm>
            <a:off x="2286000" y="2299472"/>
            <a:ext cx="7750492" cy="1887696"/>
          </a:xfrm>
          <a:prstGeom prst="rect">
            <a:avLst/>
          </a:prstGeom>
        </p:spPr>
        <p:txBody>
          <a:bodyPr wrap="square">
            <a:spAutoFit/>
          </a:bodyPr>
          <a:lstStyle/>
          <a:p>
            <a:pPr algn="ctr">
              <a:lnSpc>
                <a:spcPts val="7000"/>
              </a:lnSpc>
            </a:pPr>
            <a:r>
              <a:rPr lang="en-US" sz="8000" b="1" dirty="0">
                <a:solidFill>
                  <a:schemeClr val="bg1"/>
                </a:solidFill>
                <a:latin typeface="Arial" panose="020B0604020202020204" pitchFamily="34" charset="0"/>
                <a:cs typeface="Arial" panose="020B0604020202020204" pitchFamily="34" charset="0"/>
              </a:rPr>
              <a:t>Great Content </a:t>
            </a:r>
            <a:r>
              <a:rPr lang="en-US" sz="7200" dirty="0" smtClean="0">
                <a:solidFill>
                  <a:schemeClr val="accent1"/>
                </a:solidFill>
                <a:latin typeface="Arial" panose="020B0604020202020204" pitchFamily="34" charset="0"/>
                <a:cs typeface="Arial" panose="020B0604020202020204" pitchFamily="34" charset="0"/>
              </a:rPr>
              <a:t>with a Quote</a:t>
            </a:r>
            <a:endParaRPr lang="en-US" sz="7200" dirty="0">
              <a:solidFill>
                <a:schemeClr val="accent1"/>
              </a:solidFill>
              <a:latin typeface="Arial" panose="020B0604020202020204" pitchFamily="34" charset="0"/>
              <a:cs typeface="Arial" panose="020B0604020202020204" pitchFamily="34" charset="0"/>
            </a:endParaRPr>
          </a:p>
        </p:txBody>
      </p:sp>
      <p:sp>
        <p:nvSpPr>
          <p:cNvPr id="18" name="Oval 17"/>
          <p:cNvSpPr/>
          <p:nvPr/>
        </p:nvSpPr>
        <p:spPr>
          <a:xfrm>
            <a:off x="5334000" y="454802"/>
            <a:ext cx="1524000" cy="1524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a:off x="5731116" y="835802"/>
            <a:ext cx="729769" cy="663988"/>
          </a:xfrm>
          <a:custGeom>
            <a:avLst/>
            <a:gdLst/>
            <a:ahLst/>
            <a:cxnLst/>
            <a:rect l="l" t="t" r="r" b="b"/>
            <a:pathLst>
              <a:path w="729769" h="663988">
                <a:moveTo>
                  <a:pt x="729769" y="0"/>
                </a:moveTo>
                <a:lnTo>
                  <a:pt x="729769" y="65782"/>
                </a:lnTo>
                <a:lnTo>
                  <a:pt x="663987" y="330966"/>
                </a:lnTo>
                <a:lnTo>
                  <a:pt x="729769" y="330966"/>
                </a:lnTo>
                <a:lnTo>
                  <a:pt x="729769" y="663988"/>
                </a:lnTo>
                <a:lnTo>
                  <a:pt x="398803" y="663988"/>
                </a:lnTo>
                <a:lnTo>
                  <a:pt x="398803" y="330966"/>
                </a:lnTo>
                <a:close/>
                <a:moveTo>
                  <a:pt x="333021" y="0"/>
                </a:moveTo>
                <a:lnTo>
                  <a:pt x="333021" y="65782"/>
                </a:lnTo>
                <a:lnTo>
                  <a:pt x="265183" y="330966"/>
                </a:lnTo>
                <a:lnTo>
                  <a:pt x="333021" y="330966"/>
                </a:lnTo>
                <a:lnTo>
                  <a:pt x="333021" y="663988"/>
                </a:lnTo>
                <a:lnTo>
                  <a:pt x="0" y="663988"/>
                </a:lnTo>
                <a:lnTo>
                  <a:pt x="0" y="330966"/>
                </a:lnTo>
                <a:close/>
              </a:path>
            </a:pathLst>
          </a:custGeom>
          <a:solidFill>
            <a:srgbClr val="504E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5323114" y="7233796"/>
            <a:ext cx="6096000" cy="830997"/>
          </a:xfrm>
          <a:prstGeom prst="rect">
            <a:avLst/>
          </a:prstGeom>
        </p:spPr>
        <p:txBody>
          <a:bodyPr>
            <a:spAutoFit/>
          </a:bodyPr>
          <a:lstStyle/>
          <a:p>
            <a:endParaRPr lang="en-US" dirty="0"/>
          </a:p>
          <a:p>
            <a:endParaRPr lang="en-US" dirty="0"/>
          </a:p>
        </p:txBody>
      </p:sp>
      <p:sp>
        <p:nvSpPr>
          <p:cNvPr id="35" name="Rectangle 34"/>
          <p:cNvSpPr/>
          <p:nvPr/>
        </p:nvSpPr>
        <p:spPr>
          <a:xfrm>
            <a:off x="1295400" y="4282105"/>
            <a:ext cx="9601200" cy="2102207"/>
          </a:xfrm>
          <a:prstGeom prst="rect">
            <a:avLst/>
          </a:prstGeom>
          <a:solidFill>
            <a:schemeClr val="accent5">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3189514" y="4641147"/>
            <a:ext cx="7489371" cy="1200329"/>
          </a:xfrm>
          <a:prstGeom prst="rect">
            <a:avLst/>
          </a:prstGeom>
        </p:spPr>
        <p:txBody>
          <a:bodyPr wrap="square">
            <a:spAutoFit/>
          </a:bodyPr>
          <a:lstStyle/>
          <a:p>
            <a:r>
              <a:rPr lang="en-US" dirty="0">
                <a:solidFill>
                  <a:schemeClr val="bg1"/>
                </a:solidFill>
                <a:latin typeface="Calibri Light" panose="020F0302020204030204" pitchFamily="34" charset="0"/>
              </a:rPr>
              <a:t>Lorem ipsum dolor sit amet, consectetur adipiscing elit. Sed viverra velit quis ex faucibus, nec rhoncus mauris scelerisque. </a:t>
            </a:r>
          </a:p>
        </p:txBody>
      </p:sp>
      <p:pic>
        <p:nvPicPr>
          <p:cNvPr id="34" name="Picture 33"/>
          <p:cNvPicPr>
            <a:picLocks noChangeAspect="1"/>
          </p:cNvPicPr>
          <p:nvPr/>
        </p:nvPicPr>
        <p:blipFill rotWithShape="1">
          <a:blip r:embed="rId4" cstate="print">
            <a:extLst>
              <a:ext uri="{28A0092B-C50C-407E-A947-70E740481C1C}">
                <a14:useLocalDpi xmlns:a14="http://schemas.microsoft.com/office/drawing/2010/main" val="0"/>
              </a:ext>
            </a:extLst>
          </a:blip>
          <a:srcRect l="14003" t="3999" r="31985" b="55575"/>
          <a:stretch/>
        </p:blipFill>
        <p:spPr>
          <a:xfrm>
            <a:off x="1600200" y="4562964"/>
            <a:ext cx="1371600" cy="1540488"/>
          </a:xfrm>
          <a:prstGeom prst="rect">
            <a:avLst/>
          </a:prstGeom>
        </p:spPr>
      </p:pic>
      <p:sp>
        <p:nvSpPr>
          <p:cNvPr id="38" name="Rectangle 37"/>
          <p:cNvSpPr/>
          <p:nvPr/>
        </p:nvSpPr>
        <p:spPr>
          <a:xfrm>
            <a:off x="7996371" y="5651228"/>
            <a:ext cx="2350772" cy="461665"/>
          </a:xfrm>
          <a:prstGeom prst="rect">
            <a:avLst/>
          </a:prstGeom>
        </p:spPr>
        <p:txBody>
          <a:bodyPr wrap="none">
            <a:spAutoFit/>
          </a:bodyPr>
          <a:lstStyle/>
          <a:p>
            <a:r>
              <a:rPr lang="en-US" dirty="0" smtClean="0">
                <a:solidFill>
                  <a:schemeClr val="bg1"/>
                </a:solidFill>
                <a:latin typeface="Calibri Light" panose="020F0302020204030204" pitchFamily="34" charset="0"/>
              </a:rPr>
              <a:t>- Freyja Amanda -</a:t>
            </a:r>
            <a:endParaRPr lang="en-US" dirty="0">
              <a:solidFill>
                <a:schemeClr val="bg1"/>
              </a:solidFill>
              <a:latin typeface="Calibri Light" panose="020F0302020204030204" pitchFamily="34" charset="0"/>
            </a:endParaRPr>
          </a:p>
        </p:txBody>
      </p:sp>
    </p:spTree>
    <p:extLst>
      <p:ext uri="{BB962C8B-B14F-4D97-AF65-F5344CB8AC3E}">
        <p14:creationId xmlns:p14="http://schemas.microsoft.com/office/powerpoint/2010/main" val="41338909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17" name="Rectangle 16"/>
          <p:cNvSpPr/>
          <p:nvPr/>
        </p:nvSpPr>
        <p:spPr>
          <a:xfrm>
            <a:off x="2133600" y="4152212"/>
            <a:ext cx="7924800" cy="1569660"/>
          </a:xfrm>
          <a:prstGeom prst="rect">
            <a:avLst/>
          </a:prstGeom>
        </p:spPr>
        <p:txBody>
          <a:bodyPr wrap="square">
            <a:spAutoFit/>
          </a:bodyPr>
          <a:lstStyle/>
          <a:p>
            <a:pPr algn="ctr"/>
            <a:r>
              <a:rPr lang="en-US" dirty="0">
                <a:solidFill>
                  <a:schemeClr val="bg1"/>
                </a:solidFill>
                <a:latin typeface="Calibri Light" panose="020F0302020204030204" pitchFamily="34" charset="0"/>
              </a:rPr>
              <a:t>Lorem ipsum dolor sit amet, consectetur adipiscing elit. Sed viverra velit quis ex faucibus, nec rhoncus mauris scelerisque. Nam at nulla sollicitudin, commodo felis a, tincidunt turpis. Aliquam aliquam, neque eget volutpat euismod.</a:t>
            </a:r>
          </a:p>
        </p:txBody>
      </p:sp>
      <p:sp>
        <p:nvSpPr>
          <p:cNvPr id="18" name="Oval 17"/>
          <p:cNvSpPr/>
          <p:nvPr/>
        </p:nvSpPr>
        <p:spPr>
          <a:xfrm>
            <a:off x="5334000" y="1066800"/>
            <a:ext cx="1524000" cy="1524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18054" y="2767280"/>
            <a:ext cx="12173946" cy="1323439"/>
          </a:xfrm>
          <a:prstGeom prst="rect">
            <a:avLst/>
          </a:prstGeom>
        </p:spPr>
        <p:txBody>
          <a:bodyPr wrap="square">
            <a:spAutoFit/>
          </a:bodyPr>
          <a:lstStyle/>
          <a:p>
            <a:pPr algn="ctr"/>
            <a:r>
              <a:rPr lang="en-US" sz="8000" b="1" dirty="0" smtClean="0">
                <a:solidFill>
                  <a:schemeClr val="bg1"/>
                </a:solidFill>
                <a:latin typeface="Arial" panose="020B0604020202020204" pitchFamily="34" charset="0"/>
                <a:cs typeface="Arial" panose="020B0604020202020204" pitchFamily="34" charset="0"/>
              </a:rPr>
              <a:t>SEO Friendly</a:t>
            </a:r>
            <a:endParaRPr lang="en-US" sz="8000" dirty="0">
              <a:solidFill>
                <a:schemeClr val="bg1"/>
              </a:solidFill>
              <a:latin typeface="Arial" panose="020B0604020202020204" pitchFamily="34" charset="0"/>
              <a:cs typeface="Arial" panose="020B0604020202020204" pitchFamily="34" charset="0"/>
            </a:endParaRPr>
          </a:p>
        </p:txBody>
      </p:sp>
      <p:sp>
        <p:nvSpPr>
          <p:cNvPr id="25" name="Rectangle 24"/>
          <p:cNvSpPr/>
          <p:nvPr/>
        </p:nvSpPr>
        <p:spPr>
          <a:xfrm>
            <a:off x="0" y="0"/>
            <a:ext cx="12192000" cy="180000"/>
          </a:xfrm>
          <a:prstGeom prst="rect">
            <a:avLst/>
          </a:prstGeom>
          <a:solidFill>
            <a:schemeClr val="tx1">
              <a:lumMod val="85000"/>
              <a:lumOff val="15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p:cNvSpPr/>
          <p:nvPr/>
        </p:nvSpPr>
        <p:spPr>
          <a:xfrm>
            <a:off x="381000" y="522329"/>
            <a:ext cx="609600" cy="609600"/>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chemeClr val="bg1"/>
                </a:solidFill>
                <a:latin typeface="Arial" panose="020B0604020202020204" pitchFamily="34" charset="0"/>
                <a:cs typeface="Arial" panose="020B0604020202020204" pitchFamily="34" charset="0"/>
              </a:rPr>
              <a:t>4</a:t>
            </a:r>
            <a:endParaRPr lang="en-US" sz="3200" dirty="0">
              <a:solidFill>
                <a:schemeClr val="bg1"/>
              </a:solidFill>
              <a:latin typeface="Arial" panose="020B0604020202020204" pitchFamily="34" charset="0"/>
              <a:cs typeface="Arial" panose="020B0604020202020204" pitchFamily="34" charset="0"/>
            </a:endParaRPr>
          </a:p>
        </p:txBody>
      </p:sp>
      <p:sp>
        <p:nvSpPr>
          <p:cNvPr id="7" name="Freeform 5"/>
          <p:cNvSpPr>
            <a:spLocks noEditPoints="1"/>
          </p:cNvSpPr>
          <p:nvPr/>
        </p:nvSpPr>
        <p:spPr bwMode="auto">
          <a:xfrm>
            <a:off x="5618558" y="1351359"/>
            <a:ext cx="954881" cy="954881"/>
          </a:xfrm>
          <a:custGeom>
            <a:avLst/>
            <a:gdLst>
              <a:gd name="T0" fmla="*/ 1507 w 4914"/>
              <a:gd name="T1" fmla="*/ 56 h 4914"/>
              <a:gd name="T2" fmla="*/ 807 w 4914"/>
              <a:gd name="T3" fmla="*/ 380 h 4914"/>
              <a:gd name="T4" fmla="*/ 381 w 4914"/>
              <a:gd name="T5" fmla="*/ 807 h 4914"/>
              <a:gd name="T6" fmla="*/ 55 w 4914"/>
              <a:gd name="T7" fmla="*/ 1506 h 4914"/>
              <a:gd name="T8" fmla="*/ 19 w 4914"/>
              <a:gd name="T9" fmla="*/ 2264 h 4914"/>
              <a:gd name="T10" fmla="*/ 271 w 4914"/>
              <a:gd name="T11" fmla="*/ 2987 h 4914"/>
              <a:gd name="T12" fmla="*/ 641 w 4914"/>
              <a:gd name="T13" fmla="*/ 3442 h 4914"/>
              <a:gd name="T14" fmla="*/ 1222 w 4914"/>
              <a:gd name="T15" fmla="*/ 3811 h 4914"/>
              <a:gd name="T16" fmla="*/ 1873 w 4914"/>
              <a:gd name="T17" fmla="*/ 3956 h 4914"/>
              <a:gd name="T18" fmla="*/ 2535 w 4914"/>
              <a:gd name="T19" fmla="*/ 3880 h 4914"/>
              <a:gd name="T20" fmla="*/ 3072 w 4914"/>
              <a:gd name="T21" fmla="*/ 3631 h 4914"/>
              <a:gd name="T22" fmla="*/ 4409 w 4914"/>
              <a:gd name="T23" fmla="*/ 4900 h 4914"/>
              <a:gd name="T24" fmla="*/ 4704 w 4914"/>
              <a:gd name="T25" fmla="*/ 4871 h 4914"/>
              <a:gd name="T26" fmla="*/ 4870 w 4914"/>
              <a:gd name="T27" fmla="*/ 4705 h 4914"/>
              <a:gd name="T28" fmla="*/ 4900 w 4914"/>
              <a:gd name="T29" fmla="*/ 4410 h 4914"/>
              <a:gd name="T30" fmla="*/ 3630 w 4914"/>
              <a:gd name="T31" fmla="*/ 3073 h 4914"/>
              <a:gd name="T32" fmla="*/ 3880 w 4914"/>
              <a:gd name="T33" fmla="*/ 2535 h 4914"/>
              <a:gd name="T34" fmla="*/ 3955 w 4914"/>
              <a:gd name="T35" fmla="*/ 1874 h 4914"/>
              <a:gd name="T36" fmla="*/ 3810 w 4914"/>
              <a:gd name="T37" fmla="*/ 1223 h 4914"/>
              <a:gd name="T38" fmla="*/ 3441 w 4914"/>
              <a:gd name="T39" fmla="*/ 642 h 4914"/>
              <a:gd name="T40" fmla="*/ 2986 w 4914"/>
              <a:gd name="T41" fmla="*/ 272 h 4914"/>
              <a:gd name="T42" fmla="*/ 2263 w 4914"/>
              <a:gd name="T43" fmla="*/ 19 h 4914"/>
              <a:gd name="T44" fmla="*/ 2047 w 4914"/>
              <a:gd name="T45" fmla="*/ 523 h 4914"/>
              <a:gd name="T46" fmla="*/ 2590 w 4914"/>
              <a:gd name="T47" fmla="*/ 657 h 4914"/>
              <a:gd name="T48" fmla="*/ 3008 w 4914"/>
              <a:gd name="T49" fmla="*/ 949 h 4914"/>
              <a:gd name="T50" fmla="*/ 3300 w 4914"/>
              <a:gd name="T51" fmla="*/ 1367 h 4914"/>
              <a:gd name="T52" fmla="*/ 3434 w 4914"/>
              <a:gd name="T53" fmla="*/ 1910 h 4914"/>
              <a:gd name="T54" fmla="*/ 3355 w 4914"/>
              <a:gd name="T55" fmla="*/ 2460 h 4914"/>
              <a:gd name="T56" fmla="*/ 3061 w 4914"/>
              <a:gd name="T57" fmla="*/ 2955 h 4914"/>
              <a:gd name="T58" fmla="*/ 2718 w 4914"/>
              <a:gd name="T59" fmla="*/ 3235 h 4914"/>
              <a:gd name="T60" fmla="*/ 2187 w 4914"/>
              <a:gd name="T61" fmla="*/ 3422 h 4914"/>
              <a:gd name="T62" fmla="*/ 1632 w 4914"/>
              <a:gd name="T63" fmla="*/ 3396 h 4914"/>
              <a:gd name="T64" fmla="*/ 1117 w 4914"/>
              <a:gd name="T65" fmla="*/ 3156 h 4914"/>
              <a:gd name="T66" fmla="*/ 803 w 4914"/>
              <a:gd name="T67" fmla="*/ 2840 h 4914"/>
              <a:gd name="T68" fmla="*/ 562 w 4914"/>
              <a:gd name="T69" fmla="*/ 2326 h 4914"/>
              <a:gd name="T70" fmla="*/ 535 w 4914"/>
              <a:gd name="T71" fmla="*/ 1770 h 4914"/>
              <a:gd name="T72" fmla="*/ 722 w 4914"/>
              <a:gd name="T73" fmla="*/ 1240 h 4914"/>
              <a:gd name="T74" fmla="*/ 1003 w 4914"/>
              <a:gd name="T75" fmla="*/ 897 h 4914"/>
              <a:gd name="T76" fmla="*/ 1497 w 4914"/>
              <a:gd name="T77" fmla="*/ 603 h 4914"/>
              <a:gd name="T78" fmla="*/ 1978 w 4914"/>
              <a:gd name="T79" fmla="*/ 521 h 4914"/>
              <a:gd name="T80" fmla="*/ 876 w 4914"/>
              <a:gd name="T81" fmla="*/ 2467 h 4914"/>
              <a:gd name="T82" fmla="*/ 1013 w 4914"/>
              <a:gd name="T83" fmla="*/ 2726 h 4914"/>
              <a:gd name="T84" fmla="*/ 1553 w 4914"/>
              <a:gd name="T85" fmla="*/ 3128 h 4914"/>
              <a:gd name="T86" fmla="*/ 2064 w 4914"/>
              <a:gd name="T87" fmla="*/ 3204 h 4914"/>
              <a:gd name="T88" fmla="*/ 2332 w 4914"/>
              <a:gd name="T89" fmla="*/ 3130 h 4914"/>
              <a:gd name="T90" fmla="*/ 2198 w 4914"/>
              <a:gd name="T91" fmla="*/ 3036 h 4914"/>
              <a:gd name="T92" fmla="*/ 1505 w 4914"/>
              <a:gd name="T93" fmla="*/ 2778 h 4914"/>
              <a:gd name="T94" fmla="*/ 965 w 4914"/>
              <a:gd name="T95" fmla="*/ 2438 h 49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914" h="4914">
                <a:moveTo>
                  <a:pt x="1979" y="0"/>
                </a:moveTo>
                <a:lnTo>
                  <a:pt x="1883" y="1"/>
                </a:lnTo>
                <a:lnTo>
                  <a:pt x="1694" y="20"/>
                </a:lnTo>
                <a:lnTo>
                  <a:pt x="1507" y="56"/>
                </a:lnTo>
                <a:lnTo>
                  <a:pt x="1323" y="109"/>
                </a:lnTo>
                <a:lnTo>
                  <a:pt x="1144" y="181"/>
                </a:lnTo>
                <a:lnTo>
                  <a:pt x="971" y="272"/>
                </a:lnTo>
                <a:lnTo>
                  <a:pt x="807" y="380"/>
                </a:lnTo>
                <a:lnTo>
                  <a:pt x="651" y="507"/>
                </a:lnTo>
                <a:lnTo>
                  <a:pt x="578" y="579"/>
                </a:lnTo>
                <a:lnTo>
                  <a:pt x="507" y="651"/>
                </a:lnTo>
                <a:lnTo>
                  <a:pt x="381" y="807"/>
                </a:lnTo>
                <a:lnTo>
                  <a:pt x="273" y="972"/>
                </a:lnTo>
                <a:lnTo>
                  <a:pt x="182" y="1144"/>
                </a:lnTo>
                <a:lnTo>
                  <a:pt x="110" y="1324"/>
                </a:lnTo>
                <a:lnTo>
                  <a:pt x="55" y="1506"/>
                </a:lnTo>
                <a:lnTo>
                  <a:pt x="19" y="1694"/>
                </a:lnTo>
                <a:lnTo>
                  <a:pt x="0" y="1884"/>
                </a:lnTo>
                <a:lnTo>
                  <a:pt x="0" y="2074"/>
                </a:lnTo>
                <a:lnTo>
                  <a:pt x="19" y="2264"/>
                </a:lnTo>
                <a:lnTo>
                  <a:pt x="55" y="2451"/>
                </a:lnTo>
                <a:lnTo>
                  <a:pt x="108" y="2636"/>
                </a:lnTo>
                <a:lnTo>
                  <a:pt x="180" y="2814"/>
                </a:lnTo>
                <a:lnTo>
                  <a:pt x="271" y="2987"/>
                </a:lnTo>
                <a:lnTo>
                  <a:pt x="379" y="3151"/>
                </a:lnTo>
                <a:lnTo>
                  <a:pt x="506" y="3307"/>
                </a:lnTo>
                <a:lnTo>
                  <a:pt x="577" y="3380"/>
                </a:lnTo>
                <a:lnTo>
                  <a:pt x="641" y="3442"/>
                </a:lnTo>
                <a:lnTo>
                  <a:pt x="777" y="3556"/>
                </a:lnTo>
                <a:lnTo>
                  <a:pt x="919" y="3654"/>
                </a:lnTo>
                <a:lnTo>
                  <a:pt x="1068" y="3739"/>
                </a:lnTo>
                <a:lnTo>
                  <a:pt x="1222" y="3811"/>
                </a:lnTo>
                <a:lnTo>
                  <a:pt x="1380" y="3868"/>
                </a:lnTo>
                <a:lnTo>
                  <a:pt x="1543" y="3912"/>
                </a:lnTo>
                <a:lnTo>
                  <a:pt x="1707" y="3940"/>
                </a:lnTo>
                <a:lnTo>
                  <a:pt x="1873" y="3956"/>
                </a:lnTo>
                <a:lnTo>
                  <a:pt x="2040" y="3958"/>
                </a:lnTo>
                <a:lnTo>
                  <a:pt x="2207" y="3946"/>
                </a:lnTo>
                <a:lnTo>
                  <a:pt x="2371" y="3920"/>
                </a:lnTo>
                <a:lnTo>
                  <a:pt x="2535" y="3880"/>
                </a:lnTo>
                <a:lnTo>
                  <a:pt x="2694" y="3827"/>
                </a:lnTo>
                <a:lnTo>
                  <a:pt x="2849" y="3759"/>
                </a:lnTo>
                <a:lnTo>
                  <a:pt x="3000" y="3677"/>
                </a:lnTo>
                <a:lnTo>
                  <a:pt x="3072" y="3631"/>
                </a:lnTo>
                <a:lnTo>
                  <a:pt x="4242" y="4800"/>
                </a:lnTo>
                <a:lnTo>
                  <a:pt x="4272" y="4828"/>
                </a:lnTo>
                <a:lnTo>
                  <a:pt x="4337" y="4871"/>
                </a:lnTo>
                <a:lnTo>
                  <a:pt x="4409" y="4900"/>
                </a:lnTo>
                <a:lnTo>
                  <a:pt x="4482" y="4914"/>
                </a:lnTo>
                <a:lnTo>
                  <a:pt x="4559" y="4914"/>
                </a:lnTo>
                <a:lnTo>
                  <a:pt x="4632" y="4900"/>
                </a:lnTo>
                <a:lnTo>
                  <a:pt x="4704" y="4871"/>
                </a:lnTo>
                <a:lnTo>
                  <a:pt x="4769" y="4828"/>
                </a:lnTo>
                <a:lnTo>
                  <a:pt x="4799" y="4800"/>
                </a:lnTo>
                <a:lnTo>
                  <a:pt x="4827" y="4770"/>
                </a:lnTo>
                <a:lnTo>
                  <a:pt x="4870" y="4705"/>
                </a:lnTo>
                <a:lnTo>
                  <a:pt x="4900" y="4633"/>
                </a:lnTo>
                <a:lnTo>
                  <a:pt x="4914" y="4560"/>
                </a:lnTo>
                <a:lnTo>
                  <a:pt x="4914" y="4483"/>
                </a:lnTo>
                <a:lnTo>
                  <a:pt x="4900" y="4410"/>
                </a:lnTo>
                <a:lnTo>
                  <a:pt x="4870" y="4338"/>
                </a:lnTo>
                <a:lnTo>
                  <a:pt x="4827" y="4273"/>
                </a:lnTo>
                <a:lnTo>
                  <a:pt x="4799" y="4243"/>
                </a:lnTo>
                <a:lnTo>
                  <a:pt x="3630" y="3073"/>
                </a:lnTo>
                <a:lnTo>
                  <a:pt x="3677" y="3001"/>
                </a:lnTo>
                <a:lnTo>
                  <a:pt x="3758" y="2850"/>
                </a:lnTo>
                <a:lnTo>
                  <a:pt x="3826" y="2695"/>
                </a:lnTo>
                <a:lnTo>
                  <a:pt x="3880" y="2535"/>
                </a:lnTo>
                <a:lnTo>
                  <a:pt x="3919" y="2372"/>
                </a:lnTo>
                <a:lnTo>
                  <a:pt x="3945" y="2208"/>
                </a:lnTo>
                <a:lnTo>
                  <a:pt x="3958" y="2041"/>
                </a:lnTo>
                <a:lnTo>
                  <a:pt x="3955" y="1874"/>
                </a:lnTo>
                <a:lnTo>
                  <a:pt x="3939" y="1708"/>
                </a:lnTo>
                <a:lnTo>
                  <a:pt x="3911" y="1544"/>
                </a:lnTo>
                <a:lnTo>
                  <a:pt x="3867" y="1381"/>
                </a:lnTo>
                <a:lnTo>
                  <a:pt x="3810" y="1223"/>
                </a:lnTo>
                <a:lnTo>
                  <a:pt x="3738" y="1069"/>
                </a:lnTo>
                <a:lnTo>
                  <a:pt x="3653" y="920"/>
                </a:lnTo>
                <a:lnTo>
                  <a:pt x="3555" y="778"/>
                </a:lnTo>
                <a:lnTo>
                  <a:pt x="3441" y="642"/>
                </a:lnTo>
                <a:lnTo>
                  <a:pt x="3379" y="578"/>
                </a:lnTo>
                <a:lnTo>
                  <a:pt x="3306" y="507"/>
                </a:lnTo>
                <a:lnTo>
                  <a:pt x="3150" y="380"/>
                </a:lnTo>
                <a:lnTo>
                  <a:pt x="2986" y="272"/>
                </a:lnTo>
                <a:lnTo>
                  <a:pt x="2813" y="181"/>
                </a:lnTo>
                <a:lnTo>
                  <a:pt x="2635" y="109"/>
                </a:lnTo>
                <a:lnTo>
                  <a:pt x="2450" y="56"/>
                </a:lnTo>
                <a:lnTo>
                  <a:pt x="2263" y="19"/>
                </a:lnTo>
                <a:lnTo>
                  <a:pt x="2074" y="1"/>
                </a:lnTo>
                <a:lnTo>
                  <a:pt x="1979" y="0"/>
                </a:lnTo>
                <a:close/>
                <a:moveTo>
                  <a:pt x="1978" y="521"/>
                </a:moveTo>
                <a:lnTo>
                  <a:pt x="2047" y="523"/>
                </a:lnTo>
                <a:lnTo>
                  <a:pt x="2187" y="536"/>
                </a:lnTo>
                <a:lnTo>
                  <a:pt x="2324" y="563"/>
                </a:lnTo>
                <a:lnTo>
                  <a:pt x="2459" y="603"/>
                </a:lnTo>
                <a:lnTo>
                  <a:pt x="2590" y="657"/>
                </a:lnTo>
                <a:lnTo>
                  <a:pt x="2717" y="723"/>
                </a:lnTo>
                <a:lnTo>
                  <a:pt x="2838" y="804"/>
                </a:lnTo>
                <a:lnTo>
                  <a:pt x="2953" y="897"/>
                </a:lnTo>
                <a:lnTo>
                  <a:pt x="3008" y="949"/>
                </a:lnTo>
                <a:lnTo>
                  <a:pt x="3059" y="1004"/>
                </a:lnTo>
                <a:lnTo>
                  <a:pt x="3153" y="1119"/>
                </a:lnTo>
                <a:lnTo>
                  <a:pt x="3234" y="1240"/>
                </a:lnTo>
                <a:lnTo>
                  <a:pt x="3300" y="1367"/>
                </a:lnTo>
                <a:lnTo>
                  <a:pt x="3353" y="1498"/>
                </a:lnTo>
                <a:lnTo>
                  <a:pt x="3394" y="1633"/>
                </a:lnTo>
                <a:lnTo>
                  <a:pt x="3421" y="1770"/>
                </a:lnTo>
                <a:lnTo>
                  <a:pt x="3434" y="1910"/>
                </a:lnTo>
                <a:lnTo>
                  <a:pt x="3434" y="2049"/>
                </a:lnTo>
                <a:lnTo>
                  <a:pt x="3421" y="2188"/>
                </a:lnTo>
                <a:lnTo>
                  <a:pt x="3395" y="2326"/>
                </a:lnTo>
                <a:lnTo>
                  <a:pt x="3355" y="2460"/>
                </a:lnTo>
                <a:lnTo>
                  <a:pt x="3301" y="2592"/>
                </a:lnTo>
                <a:lnTo>
                  <a:pt x="3234" y="2719"/>
                </a:lnTo>
                <a:lnTo>
                  <a:pt x="3155" y="2840"/>
                </a:lnTo>
                <a:lnTo>
                  <a:pt x="3061" y="2955"/>
                </a:lnTo>
                <a:lnTo>
                  <a:pt x="3008" y="3009"/>
                </a:lnTo>
                <a:lnTo>
                  <a:pt x="2954" y="3062"/>
                </a:lnTo>
                <a:lnTo>
                  <a:pt x="2839" y="3156"/>
                </a:lnTo>
                <a:lnTo>
                  <a:pt x="2718" y="3235"/>
                </a:lnTo>
                <a:lnTo>
                  <a:pt x="2591" y="3302"/>
                </a:lnTo>
                <a:lnTo>
                  <a:pt x="2459" y="3356"/>
                </a:lnTo>
                <a:lnTo>
                  <a:pt x="2325" y="3396"/>
                </a:lnTo>
                <a:lnTo>
                  <a:pt x="2187" y="3422"/>
                </a:lnTo>
                <a:lnTo>
                  <a:pt x="2048" y="3436"/>
                </a:lnTo>
                <a:lnTo>
                  <a:pt x="1909" y="3436"/>
                </a:lnTo>
                <a:lnTo>
                  <a:pt x="1769" y="3422"/>
                </a:lnTo>
                <a:lnTo>
                  <a:pt x="1632" y="3396"/>
                </a:lnTo>
                <a:lnTo>
                  <a:pt x="1497" y="3356"/>
                </a:lnTo>
                <a:lnTo>
                  <a:pt x="1366" y="3302"/>
                </a:lnTo>
                <a:lnTo>
                  <a:pt x="1239" y="3235"/>
                </a:lnTo>
                <a:lnTo>
                  <a:pt x="1117" y="3156"/>
                </a:lnTo>
                <a:lnTo>
                  <a:pt x="1003" y="3062"/>
                </a:lnTo>
                <a:lnTo>
                  <a:pt x="948" y="3009"/>
                </a:lnTo>
                <a:lnTo>
                  <a:pt x="896" y="2955"/>
                </a:lnTo>
                <a:lnTo>
                  <a:pt x="803" y="2840"/>
                </a:lnTo>
                <a:lnTo>
                  <a:pt x="722" y="2719"/>
                </a:lnTo>
                <a:lnTo>
                  <a:pt x="656" y="2592"/>
                </a:lnTo>
                <a:lnTo>
                  <a:pt x="602" y="2461"/>
                </a:lnTo>
                <a:lnTo>
                  <a:pt x="562" y="2326"/>
                </a:lnTo>
                <a:lnTo>
                  <a:pt x="535" y="2188"/>
                </a:lnTo>
                <a:lnTo>
                  <a:pt x="522" y="2049"/>
                </a:lnTo>
                <a:lnTo>
                  <a:pt x="522" y="1910"/>
                </a:lnTo>
                <a:lnTo>
                  <a:pt x="535" y="1770"/>
                </a:lnTo>
                <a:lnTo>
                  <a:pt x="562" y="1633"/>
                </a:lnTo>
                <a:lnTo>
                  <a:pt x="602" y="1498"/>
                </a:lnTo>
                <a:lnTo>
                  <a:pt x="656" y="1367"/>
                </a:lnTo>
                <a:lnTo>
                  <a:pt x="722" y="1240"/>
                </a:lnTo>
                <a:lnTo>
                  <a:pt x="803" y="1119"/>
                </a:lnTo>
                <a:lnTo>
                  <a:pt x="896" y="1004"/>
                </a:lnTo>
                <a:lnTo>
                  <a:pt x="948" y="949"/>
                </a:lnTo>
                <a:lnTo>
                  <a:pt x="1003" y="897"/>
                </a:lnTo>
                <a:lnTo>
                  <a:pt x="1117" y="804"/>
                </a:lnTo>
                <a:lnTo>
                  <a:pt x="1239" y="723"/>
                </a:lnTo>
                <a:lnTo>
                  <a:pt x="1366" y="657"/>
                </a:lnTo>
                <a:lnTo>
                  <a:pt x="1497" y="603"/>
                </a:lnTo>
                <a:lnTo>
                  <a:pt x="1632" y="563"/>
                </a:lnTo>
                <a:lnTo>
                  <a:pt x="1769" y="536"/>
                </a:lnTo>
                <a:lnTo>
                  <a:pt x="1907" y="523"/>
                </a:lnTo>
                <a:lnTo>
                  <a:pt x="1978" y="521"/>
                </a:lnTo>
                <a:close/>
                <a:moveTo>
                  <a:pt x="928" y="2427"/>
                </a:moveTo>
                <a:lnTo>
                  <a:pt x="914" y="2430"/>
                </a:lnTo>
                <a:lnTo>
                  <a:pt x="889" y="2444"/>
                </a:lnTo>
                <a:lnTo>
                  <a:pt x="876" y="2467"/>
                </a:lnTo>
                <a:lnTo>
                  <a:pt x="875" y="2494"/>
                </a:lnTo>
                <a:lnTo>
                  <a:pt x="879" y="2509"/>
                </a:lnTo>
                <a:lnTo>
                  <a:pt x="918" y="2585"/>
                </a:lnTo>
                <a:lnTo>
                  <a:pt x="1013" y="2726"/>
                </a:lnTo>
                <a:lnTo>
                  <a:pt x="1125" y="2853"/>
                </a:lnTo>
                <a:lnTo>
                  <a:pt x="1253" y="2964"/>
                </a:lnTo>
                <a:lnTo>
                  <a:pt x="1396" y="3056"/>
                </a:lnTo>
                <a:lnTo>
                  <a:pt x="1553" y="3128"/>
                </a:lnTo>
                <a:lnTo>
                  <a:pt x="1719" y="3179"/>
                </a:lnTo>
                <a:lnTo>
                  <a:pt x="1894" y="3204"/>
                </a:lnTo>
                <a:lnTo>
                  <a:pt x="1985" y="3206"/>
                </a:lnTo>
                <a:lnTo>
                  <a:pt x="2064" y="3204"/>
                </a:lnTo>
                <a:lnTo>
                  <a:pt x="2218" y="3184"/>
                </a:lnTo>
                <a:lnTo>
                  <a:pt x="2292" y="3167"/>
                </a:lnTo>
                <a:lnTo>
                  <a:pt x="2311" y="3160"/>
                </a:lnTo>
                <a:lnTo>
                  <a:pt x="2332" y="3130"/>
                </a:lnTo>
                <a:lnTo>
                  <a:pt x="2331" y="3094"/>
                </a:lnTo>
                <a:lnTo>
                  <a:pt x="2309" y="3065"/>
                </a:lnTo>
                <a:lnTo>
                  <a:pt x="2290" y="3058"/>
                </a:lnTo>
                <a:lnTo>
                  <a:pt x="2198" y="3036"/>
                </a:lnTo>
                <a:lnTo>
                  <a:pt x="2018" y="2986"/>
                </a:lnTo>
                <a:lnTo>
                  <a:pt x="1842" y="2925"/>
                </a:lnTo>
                <a:lnTo>
                  <a:pt x="1673" y="2856"/>
                </a:lnTo>
                <a:lnTo>
                  <a:pt x="1505" y="2778"/>
                </a:lnTo>
                <a:lnTo>
                  <a:pt x="1344" y="2690"/>
                </a:lnTo>
                <a:lnTo>
                  <a:pt x="1189" y="2597"/>
                </a:lnTo>
                <a:lnTo>
                  <a:pt x="1037" y="2493"/>
                </a:lnTo>
                <a:lnTo>
                  <a:pt x="965" y="2438"/>
                </a:lnTo>
                <a:lnTo>
                  <a:pt x="948" y="2428"/>
                </a:lnTo>
                <a:lnTo>
                  <a:pt x="928" y="2427"/>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6853281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D98468"/>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cstate="print">
            <a:extLst>
              <a:ext uri="{BEBA8EAE-BF5A-486C-A8C5-ECC9F3942E4B}">
                <a14:imgProps xmlns:a14="http://schemas.microsoft.com/office/drawing/2010/main">
                  <a14:imgLayer r:embed="rId3">
                    <a14:imgEffect>
                      <a14:artisticBlur/>
                    </a14:imgEffect>
                    <a14:imgEffect>
                      <a14:sharpenSoften amount="-10000"/>
                    </a14:imgEffect>
                  </a14:imgLayer>
                </a14:imgProps>
              </a:ext>
              <a:ext uri="{28A0092B-C50C-407E-A947-70E740481C1C}">
                <a14:useLocalDpi xmlns:a14="http://schemas.microsoft.com/office/drawing/2010/main" val="0"/>
              </a:ext>
            </a:extLst>
          </a:blip>
          <a:srcRect t="7812" b="7812"/>
          <a:stretch/>
        </p:blipFill>
        <p:spPr>
          <a:xfrm>
            <a:off x="0" y="0"/>
            <a:ext cx="12192000" cy="6858000"/>
          </a:xfrm>
          <a:prstGeom prst="rect">
            <a:avLst/>
          </a:prstGeom>
        </p:spPr>
      </p:pic>
      <p:sp>
        <p:nvSpPr>
          <p:cNvPr id="11" name="Rectangle 10"/>
          <p:cNvSpPr/>
          <p:nvPr/>
        </p:nvSpPr>
        <p:spPr>
          <a:xfrm>
            <a:off x="0" y="0"/>
            <a:ext cx="12192000" cy="6858000"/>
          </a:xfrm>
          <a:prstGeom prst="rect">
            <a:avLst/>
          </a:pr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Oval 13"/>
          <p:cNvSpPr/>
          <p:nvPr/>
        </p:nvSpPr>
        <p:spPr>
          <a:xfrm>
            <a:off x="5334000" y="609600"/>
            <a:ext cx="1524000" cy="1524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2286000" y="2520261"/>
            <a:ext cx="7750492" cy="1887696"/>
          </a:xfrm>
          <a:prstGeom prst="rect">
            <a:avLst/>
          </a:prstGeom>
        </p:spPr>
        <p:txBody>
          <a:bodyPr wrap="square">
            <a:spAutoFit/>
          </a:bodyPr>
          <a:lstStyle/>
          <a:p>
            <a:pPr algn="ctr">
              <a:lnSpc>
                <a:spcPts val="7000"/>
              </a:lnSpc>
            </a:pPr>
            <a:r>
              <a:rPr lang="en-US" sz="8000" b="1" dirty="0">
                <a:solidFill>
                  <a:schemeClr val="bg1"/>
                </a:solidFill>
                <a:effectLst>
                  <a:outerShdw blurRad="254000" sx="102000" sy="102000" algn="ctr" rotWithShape="0">
                    <a:prstClr val="black">
                      <a:alpha val="40000"/>
                    </a:prstClr>
                  </a:outerShdw>
                </a:effectLst>
                <a:latin typeface="Arial" panose="020B0604020202020204" pitchFamily="34" charset="0"/>
                <a:cs typeface="Arial" panose="020B0604020202020204" pitchFamily="34" charset="0"/>
              </a:rPr>
              <a:t>Make it </a:t>
            </a:r>
            <a:r>
              <a:rPr lang="en-US" sz="8000" b="1" dirty="0">
                <a:solidFill>
                  <a:schemeClr val="accent1"/>
                </a:solidFill>
                <a:effectLst>
                  <a:outerShdw blurRad="254000" sx="102000" sy="102000" algn="ctr" rotWithShape="0">
                    <a:prstClr val="black">
                      <a:alpha val="40000"/>
                    </a:prstClr>
                  </a:outerShdw>
                </a:effectLst>
                <a:latin typeface="Arial" panose="020B0604020202020204" pitchFamily="34" charset="0"/>
                <a:cs typeface="Arial" panose="020B0604020202020204" pitchFamily="34" charset="0"/>
              </a:rPr>
              <a:t>Action</a:t>
            </a:r>
            <a:r>
              <a:rPr lang="en-US" sz="8000" dirty="0">
                <a:solidFill>
                  <a:schemeClr val="bg1"/>
                </a:solidFill>
                <a:effectLst>
                  <a:outerShdw blurRad="254000" sx="102000" sy="102000" algn="ctr" rotWithShape="0">
                    <a:prstClr val="black">
                      <a:alpha val="40000"/>
                    </a:prstClr>
                  </a:outerShdw>
                </a:effectLst>
                <a:latin typeface="Arial" panose="020B0604020202020204" pitchFamily="34" charset="0"/>
                <a:cs typeface="Arial" panose="020B0604020202020204" pitchFamily="34" charset="0"/>
              </a:rPr>
              <a:t>able</a:t>
            </a:r>
            <a:r>
              <a:rPr lang="en-US" sz="8000" b="1" dirty="0">
                <a:solidFill>
                  <a:schemeClr val="bg1"/>
                </a:solidFill>
                <a:effectLst>
                  <a:outerShdw blurRad="254000" sx="102000" sy="102000" algn="ctr" rotWithShape="0">
                    <a:prstClr val="black">
                      <a:alpha val="40000"/>
                    </a:prstClr>
                  </a:outerShdw>
                </a:effectLst>
                <a:latin typeface="Arial" panose="020B0604020202020204" pitchFamily="34" charset="0"/>
                <a:cs typeface="Arial" panose="020B0604020202020204" pitchFamily="34" charset="0"/>
              </a:rPr>
              <a:t> </a:t>
            </a:r>
          </a:p>
        </p:txBody>
      </p:sp>
      <p:sp>
        <p:nvSpPr>
          <p:cNvPr id="20" name="Oval 19"/>
          <p:cNvSpPr/>
          <p:nvPr/>
        </p:nvSpPr>
        <p:spPr>
          <a:xfrm>
            <a:off x="381000" y="522329"/>
            <a:ext cx="609600" cy="609600"/>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chemeClr val="bg1"/>
                </a:solidFill>
                <a:latin typeface="Arial" panose="020B0604020202020204" pitchFamily="34" charset="0"/>
                <a:cs typeface="Arial" panose="020B0604020202020204" pitchFamily="34" charset="0"/>
              </a:rPr>
              <a:t>5</a:t>
            </a:r>
            <a:endParaRPr lang="en-US" sz="3200" dirty="0">
              <a:solidFill>
                <a:schemeClr val="bg1"/>
              </a:solidFill>
              <a:latin typeface="Arial" panose="020B0604020202020204" pitchFamily="34" charset="0"/>
              <a:cs typeface="Arial" panose="020B0604020202020204" pitchFamily="34" charset="0"/>
            </a:endParaRPr>
          </a:p>
        </p:txBody>
      </p:sp>
      <p:sp>
        <p:nvSpPr>
          <p:cNvPr id="21" name="Rectangle 20"/>
          <p:cNvSpPr/>
          <p:nvPr/>
        </p:nvSpPr>
        <p:spPr>
          <a:xfrm>
            <a:off x="2133600" y="4407957"/>
            <a:ext cx="7924800" cy="1569660"/>
          </a:xfrm>
          <a:prstGeom prst="rect">
            <a:avLst/>
          </a:prstGeom>
        </p:spPr>
        <p:txBody>
          <a:bodyPr wrap="square">
            <a:spAutoFit/>
          </a:bodyPr>
          <a:lstStyle/>
          <a:p>
            <a:pPr algn="ctr"/>
            <a:r>
              <a:rPr lang="en-US" dirty="0">
                <a:solidFill>
                  <a:schemeClr val="bg1"/>
                </a:solidFill>
                <a:latin typeface="Calibri Light" panose="020F0302020204030204" pitchFamily="34" charset="0"/>
              </a:rPr>
              <a:t>Lorem ipsum dolor sit amet, consectetur adipiscing elit. Sed viverra velit quis ex faucibus, nec rhoncus mauris scelerisque. Nam at nulla sollicitudin, commodo felis a, tincidunt turpis. Aliquam aliquam, neque eget volutpat euismod.</a:t>
            </a:r>
          </a:p>
        </p:txBody>
      </p:sp>
      <p:sp>
        <p:nvSpPr>
          <p:cNvPr id="44" name="Freeform 43"/>
          <p:cNvSpPr>
            <a:spLocks/>
          </p:cNvSpPr>
          <p:nvPr/>
        </p:nvSpPr>
        <p:spPr bwMode="auto">
          <a:xfrm>
            <a:off x="5838064" y="764397"/>
            <a:ext cx="562735" cy="1096488"/>
          </a:xfrm>
          <a:custGeom>
            <a:avLst/>
            <a:gdLst>
              <a:gd name="connsiteX0" fmla="*/ 509653 w 562735"/>
              <a:gd name="connsiteY0" fmla="*/ 713006 h 1096488"/>
              <a:gd name="connsiteX1" fmla="*/ 510323 w 562735"/>
              <a:gd name="connsiteY1" fmla="*/ 713006 h 1096488"/>
              <a:gd name="connsiteX2" fmla="*/ 510770 w 562735"/>
              <a:gd name="connsiteY2" fmla="*/ 713451 h 1096488"/>
              <a:gd name="connsiteX3" fmla="*/ 514571 w 562735"/>
              <a:gd name="connsiteY3" fmla="*/ 723795 h 1096488"/>
              <a:gd name="connsiteX4" fmla="*/ 530443 w 562735"/>
              <a:gd name="connsiteY4" fmla="*/ 774069 h 1096488"/>
              <a:gd name="connsiteX5" fmla="*/ 547656 w 562735"/>
              <a:gd name="connsiteY5" fmla="*/ 828236 h 1096488"/>
              <a:gd name="connsiteX6" fmla="*/ 556822 w 562735"/>
              <a:gd name="connsiteY6" fmla="*/ 855264 h 1096488"/>
              <a:gd name="connsiteX7" fmla="*/ 557716 w 562735"/>
              <a:gd name="connsiteY7" fmla="*/ 858044 h 1096488"/>
              <a:gd name="connsiteX8" fmla="*/ 558722 w 562735"/>
              <a:gd name="connsiteY8" fmla="*/ 863828 h 1096488"/>
              <a:gd name="connsiteX9" fmla="*/ 558722 w 562735"/>
              <a:gd name="connsiteY9" fmla="*/ 869834 h 1096488"/>
              <a:gd name="connsiteX10" fmla="*/ 557828 w 562735"/>
              <a:gd name="connsiteY10" fmla="*/ 875952 h 1096488"/>
              <a:gd name="connsiteX11" fmla="*/ 556263 w 562735"/>
              <a:gd name="connsiteY11" fmla="*/ 881958 h 1096488"/>
              <a:gd name="connsiteX12" fmla="*/ 553804 w 562735"/>
              <a:gd name="connsiteY12" fmla="*/ 887742 h 1096488"/>
              <a:gd name="connsiteX13" fmla="*/ 550674 w 562735"/>
              <a:gd name="connsiteY13" fmla="*/ 892858 h 1096488"/>
              <a:gd name="connsiteX14" fmla="*/ 546986 w 562735"/>
              <a:gd name="connsiteY14" fmla="*/ 897418 h 1096488"/>
              <a:gd name="connsiteX15" fmla="*/ 544862 w 562735"/>
              <a:gd name="connsiteY15" fmla="*/ 899309 h 1096488"/>
              <a:gd name="connsiteX16" fmla="*/ 542068 w 562735"/>
              <a:gd name="connsiteY16" fmla="*/ 901200 h 1096488"/>
              <a:gd name="connsiteX17" fmla="*/ 535026 w 562735"/>
              <a:gd name="connsiteY17" fmla="*/ 905204 h 1096488"/>
              <a:gd name="connsiteX18" fmla="*/ 527313 w 562735"/>
              <a:gd name="connsiteY18" fmla="*/ 908541 h 1096488"/>
              <a:gd name="connsiteX19" fmla="*/ 520383 w 562735"/>
              <a:gd name="connsiteY19" fmla="*/ 910432 h 1096488"/>
              <a:gd name="connsiteX20" fmla="*/ 517924 w 562735"/>
              <a:gd name="connsiteY20" fmla="*/ 910543 h 1096488"/>
              <a:gd name="connsiteX21" fmla="*/ 513565 w 562735"/>
              <a:gd name="connsiteY21" fmla="*/ 909987 h 1096488"/>
              <a:gd name="connsiteX22" fmla="*/ 507193 w 562735"/>
              <a:gd name="connsiteY22" fmla="*/ 908207 h 1096488"/>
              <a:gd name="connsiteX23" fmla="*/ 501940 w 562735"/>
              <a:gd name="connsiteY23" fmla="*/ 906205 h 1096488"/>
              <a:gd name="connsiteX24" fmla="*/ 492774 w 562735"/>
              <a:gd name="connsiteY24" fmla="*/ 900644 h 1096488"/>
              <a:gd name="connsiteX25" fmla="*/ 485285 w 562735"/>
              <a:gd name="connsiteY25" fmla="*/ 893081 h 1096488"/>
              <a:gd name="connsiteX26" fmla="*/ 479920 w 562735"/>
              <a:gd name="connsiteY26" fmla="*/ 883738 h 1096488"/>
              <a:gd name="connsiteX27" fmla="*/ 478132 w 562735"/>
              <a:gd name="connsiteY27" fmla="*/ 878176 h 1096488"/>
              <a:gd name="connsiteX28" fmla="*/ 471649 w 562735"/>
              <a:gd name="connsiteY28" fmla="*/ 856821 h 1096488"/>
              <a:gd name="connsiteX29" fmla="*/ 455218 w 562735"/>
              <a:gd name="connsiteY29" fmla="*/ 805768 h 1096488"/>
              <a:gd name="connsiteX30" fmla="*/ 439569 w 562735"/>
              <a:gd name="connsiteY30" fmla="*/ 757274 h 1096488"/>
              <a:gd name="connsiteX31" fmla="*/ 433980 w 562735"/>
              <a:gd name="connsiteY31" fmla="*/ 738922 h 1096488"/>
              <a:gd name="connsiteX32" fmla="*/ 433868 w 562735"/>
              <a:gd name="connsiteY32" fmla="*/ 736808 h 1096488"/>
              <a:gd name="connsiteX33" fmla="*/ 435210 w 562735"/>
              <a:gd name="connsiteY33" fmla="*/ 737587 h 1096488"/>
              <a:gd name="connsiteX34" fmla="*/ 436886 w 562735"/>
              <a:gd name="connsiteY34" fmla="*/ 739367 h 1096488"/>
              <a:gd name="connsiteX35" fmla="*/ 439234 w 562735"/>
              <a:gd name="connsiteY35" fmla="*/ 741035 h 1096488"/>
              <a:gd name="connsiteX36" fmla="*/ 444822 w 562735"/>
              <a:gd name="connsiteY36" fmla="*/ 742481 h 1096488"/>
              <a:gd name="connsiteX37" fmla="*/ 449182 w 562735"/>
              <a:gd name="connsiteY37" fmla="*/ 742481 h 1096488"/>
              <a:gd name="connsiteX38" fmla="*/ 451641 w 562735"/>
              <a:gd name="connsiteY38" fmla="*/ 742481 h 1096488"/>
              <a:gd name="connsiteX39" fmla="*/ 455665 w 562735"/>
              <a:gd name="connsiteY39" fmla="*/ 741702 h 1096488"/>
              <a:gd name="connsiteX40" fmla="*/ 460695 w 562735"/>
              <a:gd name="connsiteY40" fmla="*/ 739589 h 1096488"/>
              <a:gd name="connsiteX41" fmla="*/ 464830 w 562735"/>
              <a:gd name="connsiteY41" fmla="*/ 736363 h 1096488"/>
              <a:gd name="connsiteX42" fmla="*/ 468631 w 562735"/>
              <a:gd name="connsiteY42" fmla="*/ 733583 h 1096488"/>
              <a:gd name="connsiteX43" fmla="*/ 481932 w 562735"/>
              <a:gd name="connsiteY43" fmla="*/ 726242 h 1096488"/>
              <a:gd name="connsiteX44" fmla="*/ 489086 w 562735"/>
              <a:gd name="connsiteY44" fmla="*/ 722794 h 1096488"/>
              <a:gd name="connsiteX45" fmla="*/ 502722 w 562735"/>
              <a:gd name="connsiteY45" fmla="*/ 716677 h 1096488"/>
              <a:gd name="connsiteX46" fmla="*/ 508088 w 562735"/>
              <a:gd name="connsiteY46" fmla="*/ 713673 h 1096488"/>
              <a:gd name="connsiteX47" fmla="*/ 508758 w 562735"/>
              <a:gd name="connsiteY47" fmla="*/ 713229 h 1096488"/>
              <a:gd name="connsiteX48" fmla="*/ 545135 w 562735"/>
              <a:gd name="connsiteY48" fmla="*/ 620703 h 1096488"/>
              <a:gd name="connsiteX49" fmla="*/ 549145 w 562735"/>
              <a:gd name="connsiteY49" fmla="*/ 630057 h 1096488"/>
              <a:gd name="connsiteX50" fmla="*/ 553267 w 562735"/>
              <a:gd name="connsiteY50" fmla="*/ 639635 h 1096488"/>
              <a:gd name="connsiteX51" fmla="*/ 557834 w 562735"/>
              <a:gd name="connsiteY51" fmla="*/ 649880 h 1096488"/>
              <a:gd name="connsiteX52" fmla="*/ 562735 w 562735"/>
              <a:gd name="connsiteY52" fmla="*/ 660125 h 1096488"/>
              <a:gd name="connsiteX53" fmla="*/ 549257 w 562735"/>
              <a:gd name="connsiteY53" fmla="*/ 673711 h 1096488"/>
              <a:gd name="connsiteX54" fmla="*/ 545135 w 562735"/>
              <a:gd name="connsiteY54" fmla="*/ 677720 h 1096488"/>
              <a:gd name="connsiteX55" fmla="*/ 537672 w 562735"/>
              <a:gd name="connsiteY55" fmla="*/ 684291 h 1096488"/>
              <a:gd name="connsiteX56" fmla="*/ 524974 w 562735"/>
              <a:gd name="connsiteY56" fmla="*/ 693200 h 1096488"/>
              <a:gd name="connsiteX57" fmla="*/ 511050 w 562735"/>
              <a:gd name="connsiteY57" fmla="*/ 700883 h 1096488"/>
              <a:gd name="connsiteX58" fmla="*/ 502250 w 562735"/>
              <a:gd name="connsiteY58" fmla="*/ 705895 h 1096488"/>
              <a:gd name="connsiteX59" fmla="*/ 483313 w 562735"/>
              <a:gd name="connsiteY59" fmla="*/ 715360 h 1096488"/>
              <a:gd name="connsiteX60" fmla="*/ 466047 w 562735"/>
              <a:gd name="connsiteY60" fmla="*/ 723156 h 1096488"/>
              <a:gd name="connsiteX61" fmla="*/ 453906 w 562735"/>
              <a:gd name="connsiteY61" fmla="*/ 727722 h 1096488"/>
              <a:gd name="connsiteX62" fmla="*/ 451121 w 562735"/>
              <a:gd name="connsiteY62" fmla="*/ 728167 h 1096488"/>
              <a:gd name="connsiteX63" fmla="*/ 449450 w 562735"/>
              <a:gd name="connsiteY63" fmla="*/ 727499 h 1096488"/>
              <a:gd name="connsiteX64" fmla="*/ 439648 w 562735"/>
              <a:gd name="connsiteY64" fmla="*/ 721263 h 1096488"/>
              <a:gd name="connsiteX65" fmla="*/ 433076 w 562735"/>
              <a:gd name="connsiteY65" fmla="*/ 716697 h 1096488"/>
              <a:gd name="connsiteX66" fmla="*/ 427283 w 562735"/>
              <a:gd name="connsiteY66" fmla="*/ 712465 h 1096488"/>
              <a:gd name="connsiteX67" fmla="*/ 420266 w 562735"/>
              <a:gd name="connsiteY67" fmla="*/ 707008 h 1096488"/>
              <a:gd name="connsiteX68" fmla="*/ 417369 w 562735"/>
              <a:gd name="connsiteY68" fmla="*/ 701997 h 1096488"/>
              <a:gd name="connsiteX69" fmla="*/ 416812 w 562735"/>
              <a:gd name="connsiteY69" fmla="*/ 693979 h 1096488"/>
              <a:gd name="connsiteX70" fmla="*/ 416478 w 562735"/>
              <a:gd name="connsiteY70" fmla="*/ 687297 h 1096488"/>
              <a:gd name="connsiteX71" fmla="*/ 416701 w 562735"/>
              <a:gd name="connsiteY71" fmla="*/ 685850 h 1096488"/>
              <a:gd name="connsiteX72" fmla="*/ 417926 w 562735"/>
              <a:gd name="connsiteY72" fmla="*/ 683734 h 1096488"/>
              <a:gd name="connsiteX73" fmla="*/ 419152 w 562735"/>
              <a:gd name="connsiteY73" fmla="*/ 683400 h 1096488"/>
              <a:gd name="connsiteX74" fmla="*/ 422828 w 562735"/>
              <a:gd name="connsiteY74" fmla="*/ 681618 h 1096488"/>
              <a:gd name="connsiteX75" fmla="*/ 448893 w 562735"/>
              <a:gd name="connsiteY75" fmla="*/ 665025 h 1096488"/>
              <a:gd name="connsiteX76" fmla="*/ 467161 w 562735"/>
              <a:gd name="connsiteY76" fmla="*/ 652887 h 1096488"/>
              <a:gd name="connsiteX77" fmla="*/ 512498 w 562735"/>
              <a:gd name="connsiteY77" fmla="*/ 622708 h 1096488"/>
              <a:gd name="connsiteX78" fmla="*/ 528761 w 562735"/>
              <a:gd name="connsiteY78" fmla="*/ 621705 h 1096488"/>
              <a:gd name="connsiteX79" fmla="*/ 521064 w 562735"/>
              <a:gd name="connsiteY79" fmla="*/ 524388 h 1096488"/>
              <a:gd name="connsiteX80" fmla="*/ 529307 w 562735"/>
              <a:gd name="connsiteY80" fmla="*/ 528628 h 1096488"/>
              <a:gd name="connsiteX81" fmla="*/ 531646 w 562735"/>
              <a:gd name="connsiteY81" fmla="*/ 529744 h 1096488"/>
              <a:gd name="connsiteX82" fmla="*/ 535434 w 562735"/>
              <a:gd name="connsiteY82" fmla="*/ 532421 h 1096488"/>
              <a:gd name="connsiteX83" fmla="*/ 540224 w 562735"/>
              <a:gd name="connsiteY83" fmla="*/ 537331 h 1096488"/>
              <a:gd name="connsiteX84" fmla="*/ 543454 w 562735"/>
              <a:gd name="connsiteY84" fmla="*/ 542575 h 1096488"/>
              <a:gd name="connsiteX85" fmla="*/ 545459 w 562735"/>
              <a:gd name="connsiteY85" fmla="*/ 545810 h 1096488"/>
              <a:gd name="connsiteX86" fmla="*/ 547910 w 562735"/>
              <a:gd name="connsiteY86" fmla="*/ 550608 h 1096488"/>
              <a:gd name="connsiteX87" fmla="*/ 548912 w 562735"/>
              <a:gd name="connsiteY87" fmla="*/ 554736 h 1096488"/>
              <a:gd name="connsiteX88" fmla="*/ 548801 w 562735"/>
              <a:gd name="connsiteY88" fmla="*/ 559757 h 1096488"/>
              <a:gd name="connsiteX89" fmla="*/ 548467 w 562735"/>
              <a:gd name="connsiteY89" fmla="*/ 563439 h 1096488"/>
              <a:gd name="connsiteX90" fmla="*/ 547910 w 562735"/>
              <a:gd name="connsiteY90" fmla="*/ 569464 h 1096488"/>
              <a:gd name="connsiteX91" fmla="*/ 546684 w 562735"/>
              <a:gd name="connsiteY91" fmla="*/ 577162 h 1096488"/>
              <a:gd name="connsiteX92" fmla="*/ 544011 w 562735"/>
              <a:gd name="connsiteY92" fmla="*/ 581960 h 1096488"/>
              <a:gd name="connsiteX93" fmla="*/ 538664 w 562735"/>
              <a:gd name="connsiteY93" fmla="*/ 585753 h 1096488"/>
              <a:gd name="connsiteX94" fmla="*/ 534208 w 562735"/>
              <a:gd name="connsiteY94" fmla="*/ 588431 h 1096488"/>
              <a:gd name="connsiteX95" fmla="*/ 515160 w 562735"/>
              <a:gd name="connsiteY95" fmla="*/ 600369 h 1096488"/>
              <a:gd name="connsiteX96" fmla="*/ 478401 w 562735"/>
              <a:gd name="connsiteY96" fmla="*/ 624804 h 1096488"/>
              <a:gd name="connsiteX97" fmla="*/ 460801 w 562735"/>
              <a:gd name="connsiteY97" fmla="*/ 636519 h 1096488"/>
              <a:gd name="connsiteX98" fmla="*/ 435514 w 562735"/>
              <a:gd name="connsiteY98" fmla="*/ 652697 h 1096488"/>
              <a:gd name="connsiteX99" fmla="*/ 432061 w 562735"/>
              <a:gd name="connsiteY99" fmla="*/ 654594 h 1096488"/>
              <a:gd name="connsiteX100" fmla="*/ 430836 w 562735"/>
              <a:gd name="connsiteY100" fmla="*/ 654594 h 1096488"/>
              <a:gd name="connsiteX101" fmla="*/ 426603 w 562735"/>
              <a:gd name="connsiteY101" fmla="*/ 653367 h 1096488"/>
              <a:gd name="connsiteX102" fmla="*/ 424487 w 562735"/>
              <a:gd name="connsiteY102" fmla="*/ 652251 h 1096488"/>
              <a:gd name="connsiteX103" fmla="*/ 421924 w 562735"/>
              <a:gd name="connsiteY103" fmla="*/ 650689 h 1096488"/>
              <a:gd name="connsiteX104" fmla="*/ 414238 w 562735"/>
              <a:gd name="connsiteY104" fmla="*/ 644552 h 1096488"/>
              <a:gd name="connsiteX105" fmla="*/ 410228 w 562735"/>
              <a:gd name="connsiteY105" fmla="*/ 640982 h 1096488"/>
              <a:gd name="connsiteX106" fmla="*/ 400871 w 562735"/>
              <a:gd name="connsiteY106" fmla="*/ 632503 h 1096488"/>
              <a:gd name="connsiteX107" fmla="*/ 401985 w 562735"/>
              <a:gd name="connsiteY107" fmla="*/ 614762 h 1096488"/>
              <a:gd name="connsiteX108" fmla="*/ 403210 w 562735"/>
              <a:gd name="connsiteY108" fmla="*/ 597022 h 1096488"/>
              <a:gd name="connsiteX109" fmla="*/ 418805 w 562735"/>
              <a:gd name="connsiteY109" fmla="*/ 588208 h 1096488"/>
              <a:gd name="connsiteX110" fmla="*/ 426603 w 562735"/>
              <a:gd name="connsiteY110" fmla="*/ 583633 h 1096488"/>
              <a:gd name="connsiteX111" fmla="*/ 450218 w 562735"/>
              <a:gd name="connsiteY111" fmla="*/ 568013 h 1096488"/>
              <a:gd name="connsiteX112" fmla="*/ 462137 w 562735"/>
              <a:gd name="connsiteY112" fmla="*/ 559534 h 1096488"/>
              <a:gd name="connsiteX113" fmla="*/ 474168 w 562735"/>
              <a:gd name="connsiteY113" fmla="*/ 551277 h 1096488"/>
              <a:gd name="connsiteX114" fmla="*/ 497560 w 562735"/>
              <a:gd name="connsiteY114" fmla="*/ 536215 h 1096488"/>
              <a:gd name="connsiteX115" fmla="*/ 505469 w 562735"/>
              <a:gd name="connsiteY115" fmla="*/ 532087 h 1096488"/>
              <a:gd name="connsiteX116" fmla="*/ 497455 w 562735"/>
              <a:gd name="connsiteY116" fmla="*/ 423613 h 1096488"/>
              <a:gd name="connsiteX117" fmla="*/ 509149 w 562735"/>
              <a:gd name="connsiteY117" fmla="*/ 426177 h 1096488"/>
              <a:gd name="connsiteX118" fmla="*/ 514828 w 562735"/>
              <a:gd name="connsiteY118" fmla="*/ 427515 h 1096488"/>
              <a:gd name="connsiteX119" fmla="*/ 522178 w 562735"/>
              <a:gd name="connsiteY119" fmla="*/ 429633 h 1096488"/>
              <a:gd name="connsiteX120" fmla="*/ 526967 w 562735"/>
              <a:gd name="connsiteY120" fmla="*/ 432643 h 1096488"/>
              <a:gd name="connsiteX121" fmla="*/ 531756 w 562735"/>
              <a:gd name="connsiteY121" fmla="*/ 437882 h 1096488"/>
              <a:gd name="connsiteX122" fmla="*/ 535208 w 562735"/>
              <a:gd name="connsiteY122" fmla="*/ 442230 h 1096488"/>
              <a:gd name="connsiteX123" fmla="*/ 538215 w 562735"/>
              <a:gd name="connsiteY123" fmla="*/ 446020 h 1096488"/>
              <a:gd name="connsiteX124" fmla="*/ 541890 w 562735"/>
              <a:gd name="connsiteY124" fmla="*/ 451036 h 1096488"/>
              <a:gd name="connsiteX125" fmla="*/ 543115 w 562735"/>
              <a:gd name="connsiteY125" fmla="*/ 454604 h 1096488"/>
              <a:gd name="connsiteX126" fmla="*/ 543004 w 562735"/>
              <a:gd name="connsiteY126" fmla="*/ 458394 h 1096488"/>
              <a:gd name="connsiteX127" fmla="*/ 542447 w 562735"/>
              <a:gd name="connsiteY127" fmla="*/ 460958 h 1096488"/>
              <a:gd name="connsiteX128" fmla="*/ 541556 w 562735"/>
              <a:gd name="connsiteY128" fmla="*/ 464191 h 1096488"/>
              <a:gd name="connsiteX129" fmla="*/ 538327 w 562735"/>
              <a:gd name="connsiteY129" fmla="*/ 471548 h 1096488"/>
              <a:gd name="connsiteX130" fmla="*/ 536433 w 562735"/>
              <a:gd name="connsiteY130" fmla="*/ 474224 h 1096488"/>
              <a:gd name="connsiteX131" fmla="*/ 531310 w 562735"/>
              <a:gd name="connsiteY131" fmla="*/ 480801 h 1096488"/>
              <a:gd name="connsiteX132" fmla="*/ 524406 w 562735"/>
              <a:gd name="connsiteY132" fmla="*/ 489830 h 1096488"/>
              <a:gd name="connsiteX133" fmla="*/ 521956 w 562735"/>
              <a:gd name="connsiteY133" fmla="*/ 492840 h 1096488"/>
              <a:gd name="connsiteX134" fmla="*/ 516165 w 562735"/>
              <a:gd name="connsiteY134" fmla="*/ 498860 h 1096488"/>
              <a:gd name="connsiteX135" fmla="*/ 500796 w 562735"/>
              <a:gd name="connsiteY135" fmla="*/ 510454 h 1096488"/>
              <a:gd name="connsiteX136" fmla="*/ 480639 w 562735"/>
              <a:gd name="connsiteY136" fmla="*/ 524054 h 1096488"/>
              <a:gd name="connsiteX137" fmla="*/ 452241 w 562735"/>
              <a:gd name="connsiteY137" fmla="*/ 543005 h 1096488"/>
              <a:gd name="connsiteX138" fmla="*/ 442886 w 562735"/>
              <a:gd name="connsiteY138" fmla="*/ 548913 h 1096488"/>
              <a:gd name="connsiteX139" fmla="*/ 442329 w 562735"/>
              <a:gd name="connsiteY139" fmla="*/ 548579 h 1096488"/>
              <a:gd name="connsiteX140" fmla="*/ 442107 w 562735"/>
              <a:gd name="connsiteY140" fmla="*/ 542559 h 1096488"/>
              <a:gd name="connsiteX141" fmla="*/ 442218 w 562735"/>
              <a:gd name="connsiteY141" fmla="*/ 537765 h 1096488"/>
              <a:gd name="connsiteX142" fmla="*/ 442552 w 562735"/>
              <a:gd name="connsiteY142" fmla="*/ 534087 h 1096488"/>
              <a:gd name="connsiteX143" fmla="*/ 442552 w 562735"/>
              <a:gd name="connsiteY143" fmla="*/ 528401 h 1096488"/>
              <a:gd name="connsiteX144" fmla="*/ 440770 w 562735"/>
              <a:gd name="connsiteY144" fmla="*/ 520486 h 1096488"/>
              <a:gd name="connsiteX145" fmla="*/ 437652 w 562735"/>
              <a:gd name="connsiteY145" fmla="*/ 512572 h 1096488"/>
              <a:gd name="connsiteX146" fmla="*/ 435091 w 562735"/>
              <a:gd name="connsiteY146" fmla="*/ 506217 h 1096488"/>
              <a:gd name="connsiteX147" fmla="*/ 431972 w 562735"/>
              <a:gd name="connsiteY147" fmla="*/ 495850 h 1096488"/>
              <a:gd name="connsiteX148" fmla="*/ 430747 w 562735"/>
              <a:gd name="connsiteY148" fmla="*/ 487378 h 1096488"/>
              <a:gd name="connsiteX149" fmla="*/ 431750 w 562735"/>
              <a:gd name="connsiteY149" fmla="*/ 480132 h 1096488"/>
              <a:gd name="connsiteX150" fmla="*/ 432975 w 562735"/>
              <a:gd name="connsiteY150" fmla="*/ 476565 h 1096488"/>
              <a:gd name="connsiteX151" fmla="*/ 433754 w 562735"/>
              <a:gd name="connsiteY151" fmla="*/ 474447 h 1096488"/>
              <a:gd name="connsiteX152" fmla="*/ 436204 w 562735"/>
              <a:gd name="connsiteY152" fmla="*/ 470433 h 1096488"/>
              <a:gd name="connsiteX153" fmla="*/ 442886 w 562735"/>
              <a:gd name="connsiteY153" fmla="*/ 464191 h 1096488"/>
              <a:gd name="connsiteX154" fmla="*/ 452241 w 562735"/>
              <a:gd name="connsiteY154" fmla="*/ 457502 h 1096488"/>
              <a:gd name="connsiteX155" fmla="*/ 468277 w 562735"/>
              <a:gd name="connsiteY155" fmla="*/ 445908 h 1096488"/>
              <a:gd name="connsiteX156" fmla="*/ 483089 w 562735"/>
              <a:gd name="connsiteY156" fmla="*/ 434649 h 1096488"/>
              <a:gd name="connsiteX157" fmla="*/ 272672 w 562735"/>
              <a:gd name="connsiteY157" fmla="*/ 391062 h 1096488"/>
              <a:gd name="connsiteX158" fmla="*/ 295414 w 562735"/>
              <a:gd name="connsiteY158" fmla="*/ 391062 h 1096488"/>
              <a:gd name="connsiteX159" fmla="*/ 308345 w 562735"/>
              <a:gd name="connsiteY159" fmla="*/ 391285 h 1096488"/>
              <a:gd name="connsiteX160" fmla="*/ 333204 w 562735"/>
              <a:gd name="connsiteY160" fmla="*/ 393849 h 1096488"/>
              <a:gd name="connsiteX161" fmla="*/ 351709 w 562735"/>
              <a:gd name="connsiteY161" fmla="*/ 396971 h 1096488"/>
              <a:gd name="connsiteX162" fmla="*/ 370883 w 562735"/>
              <a:gd name="connsiteY162" fmla="*/ 400428 h 1096488"/>
              <a:gd name="connsiteX163" fmla="*/ 385933 w 562735"/>
              <a:gd name="connsiteY163" fmla="*/ 404107 h 1096488"/>
              <a:gd name="connsiteX164" fmla="*/ 392956 w 562735"/>
              <a:gd name="connsiteY164" fmla="*/ 407006 h 1096488"/>
              <a:gd name="connsiteX165" fmla="*/ 396523 w 562735"/>
              <a:gd name="connsiteY165" fmla="*/ 408901 h 1096488"/>
              <a:gd name="connsiteX166" fmla="*/ 400090 w 562735"/>
              <a:gd name="connsiteY166" fmla="*/ 410685 h 1096488"/>
              <a:gd name="connsiteX167" fmla="*/ 405107 w 562735"/>
              <a:gd name="connsiteY167" fmla="*/ 413918 h 1096488"/>
              <a:gd name="connsiteX168" fmla="*/ 408562 w 562735"/>
              <a:gd name="connsiteY168" fmla="*/ 417486 h 1096488"/>
              <a:gd name="connsiteX169" fmla="*/ 411795 w 562735"/>
              <a:gd name="connsiteY169" fmla="*/ 422503 h 1096488"/>
              <a:gd name="connsiteX170" fmla="*/ 413802 w 562735"/>
              <a:gd name="connsiteY170" fmla="*/ 425848 h 1096488"/>
              <a:gd name="connsiteX171" fmla="*/ 417704 w 562735"/>
              <a:gd name="connsiteY171" fmla="*/ 432761 h 1096488"/>
              <a:gd name="connsiteX172" fmla="*/ 419153 w 562735"/>
              <a:gd name="connsiteY172" fmla="*/ 438224 h 1096488"/>
              <a:gd name="connsiteX173" fmla="*/ 418595 w 562735"/>
              <a:gd name="connsiteY173" fmla="*/ 441904 h 1096488"/>
              <a:gd name="connsiteX174" fmla="*/ 417815 w 562735"/>
              <a:gd name="connsiteY174" fmla="*/ 444468 h 1096488"/>
              <a:gd name="connsiteX175" fmla="*/ 416366 w 562735"/>
              <a:gd name="connsiteY175" fmla="*/ 449820 h 1096488"/>
              <a:gd name="connsiteX176" fmla="*/ 415251 w 562735"/>
              <a:gd name="connsiteY176" fmla="*/ 461081 h 1096488"/>
              <a:gd name="connsiteX177" fmla="*/ 416589 w 562735"/>
              <a:gd name="connsiteY177" fmla="*/ 474460 h 1096488"/>
              <a:gd name="connsiteX178" fmla="*/ 420045 w 562735"/>
              <a:gd name="connsiteY178" fmla="*/ 490738 h 1096488"/>
              <a:gd name="connsiteX179" fmla="*/ 422720 w 562735"/>
              <a:gd name="connsiteY179" fmla="*/ 500661 h 1096488"/>
              <a:gd name="connsiteX180" fmla="*/ 425618 w 562735"/>
              <a:gd name="connsiteY180" fmla="*/ 511253 h 1096488"/>
              <a:gd name="connsiteX181" fmla="*/ 429855 w 562735"/>
              <a:gd name="connsiteY181" fmla="*/ 531211 h 1096488"/>
              <a:gd name="connsiteX182" fmla="*/ 430746 w 562735"/>
              <a:gd name="connsiteY182" fmla="*/ 537231 h 1096488"/>
              <a:gd name="connsiteX183" fmla="*/ 431192 w 562735"/>
              <a:gd name="connsiteY183" fmla="*/ 544256 h 1096488"/>
              <a:gd name="connsiteX184" fmla="*/ 430635 w 562735"/>
              <a:gd name="connsiteY184" fmla="*/ 549161 h 1096488"/>
              <a:gd name="connsiteX185" fmla="*/ 428963 w 562735"/>
              <a:gd name="connsiteY185" fmla="*/ 551168 h 1096488"/>
              <a:gd name="connsiteX186" fmla="*/ 427848 w 562735"/>
              <a:gd name="connsiteY186" fmla="*/ 552172 h 1096488"/>
              <a:gd name="connsiteX187" fmla="*/ 425953 w 562735"/>
              <a:gd name="connsiteY187" fmla="*/ 553398 h 1096488"/>
              <a:gd name="connsiteX188" fmla="*/ 420268 w 562735"/>
              <a:gd name="connsiteY188" fmla="*/ 556297 h 1096488"/>
              <a:gd name="connsiteX189" fmla="*/ 417369 w 562735"/>
              <a:gd name="connsiteY189" fmla="*/ 557300 h 1096488"/>
              <a:gd name="connsiteX190" fmla="*/ 415140 w 562735"/>
              <a:gd name="connsiteY190" fmla="*/ 557969 h 1096488"/>
              <a:gd name="connsiteX191" fmla="*/ 411572 w 562735"/>
              <a:gd name="connsiteY191" fmla="*/ 558638 h 1096488"/>
              <a:gd name="connsiteX192" fmla="*/ 405107 w 562735"/>
              <a:gd name="connsiteY192" fmla="*/ 556966 h 1096488"/>
              <a:gd name="connsiteX193" fmla="*/ 396634 w 562735"/>
              <a:gd name="connsiteY193" fmla="*/ 553175 h 1096488"/>
              <a:gd name="connsiteX194" fmla="*/ 391507 w 562735"/>
              <a:gd name="connsiteY194" fmla="*/ 550945 h 1096488"/>
              <a:gd name="connsiteX195" fmla="*/ 383926 w 562735"/>
              <a:gd name="connsiteY195" fmla="*/ 546708 h 1096488"/>
              <a:gd name="connsiteX196" fmla="*/ 376903 w 562735"/>
              <a:gd name="connsiteY196" fmla="*/ 540688 h 1096488"/>
              <a:gd name="connsiteX197" fmla="*/ 367316 w 562735"/>
              <a:gd name="connsiteY197" fmla="*/ 530207 h 1096488"/>
              <a:gd name="connsiteX198" fmla="*/ 360405 w 562735"/>
              <a:gd name="connsiteY198" fmla="*/ 522403 h 1096488"/>
              <a:gd name="connsiteX199" fmla="*/ 357172 w 562735"/>
              <a:gd name="connsiteY199" fmla="*/ 518500 h 1096488"/>
              <a:gd name="connsiteX200" fmla="*/ 352824 w 562735"/>
              <a:gd name="connsiteY200" fmla="*/ 512926 h 1096488"/>
              <a:gd name="connsiteX201" fmla="*/ 350372 w 562735"/>
              <a:gd name="connsiteY201" fmla="*/ 507797 h 1096488"/>
              <a:gd name="connsiteX202" fmla="*/ 348699 w 562735"/>
              <a:gd name="connsiteY202" fmla="*/ 500438 h 1096488"/>
              <a:gd name="connsiteX203" fmla="*/ 347808 w 562735"/>
              <a:gd name="connsiteY203" fmla="*/ 495198 h 1096488"/>
              <a:gd name="connsiteX204" fmla="*/ 345467 w 562735"/>
              <a:gd name="connsiteY204" fmla="*/ 482488 h 1096488"/>
              <a:gd name="connsiteX205" fmla="*/ 343683 w 562735"/>
              <a:gd name="connsiteY205" fmla="*/ 477470 h 1096488"/>
              <a:gd name="connsiteX206" fmla="*/ 343460 w 562735"/>
              <a:gd name="connsiteY206" fmla="*/ 476801 h 1096488"/>
              <a:gd name="connsiteX207" fmla="*/ 342011 w 562735"/>
              <a:gd name="connsiteY207" fmla="*/ 476801 h 1096488"/>
              <a:gd name="connsiteX208" fmla="*/ 338667 w 562735"/>
              <a:gd name="connsiteY208" fmla="*/ 478697 h 1096488"/>
              <a:gd name="connsiteX209" fmla="*/ 335099 w 562735"/>
              <a:gd name="connsiteY209" fmla="*/ 481819 h 1096488"/>
              <a:gd name="connsiteX210" fmla="*/ 331866 w 562735"/>
              <a:gd name="connsiteY210" fmla="*/ 484606 h 1096488"/>
              <a:gd name="connsiteX211" fmla="*/ 324286 w 562735"/>
              <a:gd name="connsiteY211" fmla="*/ 489177 h 1096488"/>
              <a:gd name="connsiteX212" fmla="*/ 321276 w 562735"/>
              <a:gd name="connsiteY212" fmla="*/ 490292 h 1096488"/>
              <a:gd name="connsiteX213" fmla="*/ 318489 w 562735"/>
              <a:gd name="connsiteY213" fmla="*/ 491184 h 1096488"/>
              <a:gd name="connsiteX214" fmla="*/ 314365 w 562735"/>
              <a:gd name="connsiteY214" fmla="*/ 493080 h 1096488"/>
              <a:gd name="connsiteX215" fmla="*/ 313696 w 562735"/>
              <a:gd name="connsiteY215" fmla="*/ 493860 h 1096488"/>
              <a:gd name="connsiteX216" fmla="*/ 313473 w 562735"/>
              <a:gd name="connsiteY216" fmla="*/ 494863 h 1096488"/>
              <a:gd name="connsiteX217" fmla="*/ 315814 w 562735"/>
              <a:gd name="connsiteY217" fmla="*/ 498989 h 1096488"/>
              <a:gd name="connsiteX218" fmla="*/ 317597 w 562735"/>
              <a:gd name="connsiteY218" fmla="*/ 501442 h 1096488"/>
              <a:gd name="connsiteX219" fmla="*/ 319270 w 562735"/>
              <a:gd name="connsiteY219" fmla="*/ 503337 h 1096488"/>
              <a:gd name="connsiteX220" fmla="*/ 321276 w 562735"/>
              <a:gd name="connsiteY220" fmla="*/ 506570 h 1096488"/>
              <a:gd name="connsiteX221" fmla="*/ 322502 w 562735"/>
              <a:gd name="connsiteY221" fmla="*/ 511588 h 1096488"/>
              <a:gd name="connsiteX222" fmla="*/ 322614 w 562735"/>
              <a:gd name="connsiteY222" fmla="*/ 517162 h 1096488"/>
              <a:gd name="connsiteX223" fmla="*/ 322837 w 562735"/>
              <a:gd name="connsiteY223" fmla="*/ 521622 h 1096488"/>
              <a:gd name="connsiteX224" fmla="*/ 324955 w 562735"/>
              <a:gd name="connsiteY224" fmla="*/ 531211 h 1096488"/>
              <a:gd name="connsiteX225" fmla="*/ 329080 w 562735"/>
              <a:gd name="connsiteY225" fmla="*/ 541245 h 1096488"/>
              <a:gd name="connsiteX226" fmla="*/ 335211 w 562735"/>
              <a:gd name="connsiteY226" fmla="*/ 551391 h 1096488"/>
              <a:gd name="connsiteX227" fmla="*/ 339112 w 562735"/>
              <a:gd name="connsiteY227" fmla="*/ 556631 h 1096488"/>
              <a:gd name="connsiteX228" fmla="*/ 341565 w 562735"/>
              <a:gd name="connsiteY228" fmla="*/ 559753 h 1096488"/>
              <a:gd name="connsiteX229" fmla="*/ 345244 w 562735"/>
              <a:gd name="connsiteY229" fmla="*/ 565440 h 1096488"/>
              <a:gd name="connsiteX230" fmla="*/ 349591 w 562735"/>
              <a:gd name="connsiteY230" fmla="*/ 577035 h 1096488"/>
              <a:gd name="connsiteX231" fmla="*/ 353716 w 562735"/>
              <a:gd name="connsiteY231" fmla="*/ 592310 h 1096488"/>
              <a:gd name="connsiteX232" fmla="*/ 357172 w 562735"/>
              <a:gd name="connsiteY232" fmla="*/ 606247 h 1096488"/>
              <a:gd name="connsiteX233" fmla="*/ 363191 w 562735"/>
              <a:gd name="connsiteY233" fmla="*/ 638914 h 1096488"/>
              <a:gd name="connsiteX234" fmla="*/ 365978 w 562735"/>
              <a:gd name="connsiteY234" fmla="*/ 659095 h 1096488"/>
              <a:gd name="connsiteX235" fmla="*/ 371441 w 562735"/>
              <a:gd name="connsiteY235" fmla="*/ 699567 h 1096488"/>
              <a:gd name="connsiteX236" fmla="*/ 379913 w 562735"/>
              <a:gd name="connsiteY236" fmla="*/ 710605 h 1096488"/>
              <a:gd name="connsiteX237" fmla="*/ 383480 w 562735"/>
              <a:gd name="connsiteY237" fmla="*/ 715177 h 1096488"/>
              <a:gd name="connsiteX238" fmla="*/ 389834 w 562735"/>
              <a:gd name="connsiteY238" fmla="*/ 721643 h 1096488"/>
              <a:gd name="connsiteX239" fmla="*/ 391618 w 562735"/>
              <a:gd name="connsiteY239" fmla="*/ 722424 h 1096488"/>
              <a:gd name="connsiteX240" fmla="*/ 397415 w 562735"/>
              <a:gd name="connsiteY240" fmla="*/ 723316 h 1096488"/>
              <a:gd name="connsiteX241" fmla="*/ 408674 w 562735"/>
              <a:gd name="connsiteY241" fmla="*/ 724431 h 1096488"/>
              <a:gd name="connsiteX242" fmla="*/ 414136 w 562735"/>
              <a:gd name="connsiteY242" fmla="*/ 725100 h 1096488"/>
              <a:gd name="connsiteX243" fmla="*/ 422051 w 562735"/>
              <a:gd name="connsiteY243" fmla="*/ 726438 h 1096488"/>
              <a:gd name="connsiteX244" fmla="*/ 423166 w 562735"/>
              <a:gd name="connsiteY244" fmla="*/ 727218 h 1096488"/>
              <a:gd name="connsiteX245" fmla="*/ 424169 w 562735"/>
              <a:gd name="connsiteY245" fmla="*/ 729671 h 1096488"/>
              <a:gd name="connsiteX246" fmla="*/ 425284 w 562735"/>
              <a:gd name="connsiteY246" fmla="*/ 734019 h 1096488"/>
              <a:gd name="connsiteX247" fmla="*/ 425730 w 562735"/>
              <a:gd name="connsiteY247" fmla="*/ 735803 h 1096488"/>
              <a:gd name="connsiteX248" fmla="*/ 424838 w 562735"/>
              <a:gd name="connsiteY248" fmla="*/ 739706 h 1096488"/>
              <a:gd name="connsiteX249" fmla="*/ 417258 w 562735"/>
              <a:gd name="connsiteY249" fmla="*/ 750075 h 1096488"/>
              <a:gd name="connsiteX250" fmla="*/ 403435 w 562735"/>
              <a:gd name="connsiteY250" fmla="*/ 766464 h 1096488"/>
              <a:gd name="connsiteX251" fmla="*/ 391618 w 562735"/>
              <a:gd name="connsiteY251" fmla="*/ 780067 h 1096488"/>
              <a:gd name="connsiteX252" fmla="*/ 378575 w 562735"/>
              <a:gd name="connsiteY252" fmla="*/ 793446 h 1096488"/>
              <a:gd name="connsiteX253" fmla="*/ 371329 w 562735"/>
              <a:gd name="connsiteY253" fmla="*/ 799801 h 1096488"/>
              <a:gd name="connsiteX254" fmla="*/ 367985 w 562735"/>
              <a:gd name="connsiteY254" fmla="*/ 802365 h 1096488"/>
              <a:gd name="connsiteX255" fmla="*/ 363972 w 562735"/>
              <a:gd name="connsiteY255" fmla="*/ 805041 h 1096488"/>
              <a:gd name="connsiteX256" fmla="*/ 357841 w 562735"/>
              <a:gd name="connsiteY256" fmla="*/ 808944 h 1096488"/>
              <a:gd name="connsiteX257" fmla="*/ 351821 w 562735"/>
              <a:gd name="connsiteY257" fmla="*/ 811397 h 1096488"/>
              <a:gd name="connsiteX258" fmla="*/ 343683 w 562735"/>
              <a:gd name="connsiteY258" fmla="*/ 813515 h 1096488"/>
              <a:gd name="connsiteX259" fmla="*/ 337998 w 562735"/>
              <a:gd name="connsiteY259" fmla="*/ 814630 h 1096488"/>
              <a:gd name="connsiteX260" fmla="*/ 320050 w 562735"/>
              <a:gd name="connsiteY260" fmla="*/ 818198 h 1096488"/>
              <a:gd name="connsiteX261" fmla="*/ 301768 w 562735"/>
              <a:gd name="connsiteY261" fmla="*/ 822211 h 1096488"/>
              <a:gd name="connsiteX262" fmla="*/ 286830 w 562735"/>
              <a:gd name="connsiteY262" fmla="*/ 825222 h 1096488"/>
              <a:gd name="connsiteX263" fmla="*/ 281145 w 562735"/>
              <a:gd name="connsiteY263" fmla="*/ 826225 h 1096488"/>
              <a:gd name="connsiteX264" fmla="*/ 279249 w 562735"/>
              <a:gd name="connsiteY264" fmla="*/ 825222 h 1096488"/>
              <a:gd name="connsiteX265" fmla="*/ 268994 w 562735"/>
              <a:gd name="connsiteY265" fmla="*/ 816525 h 1096488"/>
              <a:gd name="connsiteX266" fmla="*/ 262082 w 562735"/>
              <a:gd name="connsiteY266" fmla="*/ 810059 h 1096488"/>
              <a:gd name="connsiteX267" fmla="*/ 253052 w 562735"/>
              <a:gd name="connsiteY267" fmla="*/ 801362 h 1096488"/>
              <a:gd name="connsiteX268" fmla="*/ 245026 w 562735"/>
              <a:gd name="connsiteY268" fmla="*/ 791773 h 1096488"/>
              <a:gd name="connsiteX269" fmla="*/ 241236 w 562735"/>
              <a:gd name="connsiteY269" fmla="*/ 785753 h 1096488"/>
              <a:gd name="connsiteX270" fmla="*/ 239452 w 562735"/>
              <a:gd name="connsiteY270" fmla="*/ 782408 h 1096488"/>
              <a:gd name="connsiteX271" fmla="*/ 237223 w 562735"/>
              <a:gd name="connsiteY271" fmla="*/ 777837 h 1096488"/>
              <a:gd name="connsiteX272" fmla="*/ 233433 w 562735"/>
              <a:gd name="connsiteY272" fmla="*/ 771704 h 1096488"/>
              <a:gd name="connsiteX273" fmla="*/ 232652 w 562735"/>
              <a:gd name="connsiteY273" fmla="*/ 771258 h 1096488"/>
              <a:gd name="connsiteX274" fmla="*/ 219721 w 562735"/>
              <a:gd name="connsiteY274" fmla="*/ 782631 h 1096488"/>
              <a:gd name="connsiteX275" fmla="*/ 148933 w 562735"/>
              <a:gd name="connsiteY275" fmla="*/ 848747 h 1096488"/>
              <a:gd name="connsiteX276" fmla="*/ 137674 w 562735"/>
              <a:gd name="connsiteY276" fmla="*/ 860008 h 1096488"/>
              <a:gd name="connsiteX277" fmla="*/ 140572 w 562735"/>
              <a:gd name="connsiteY277" fmla="*/ 858893 h 1096488"/>
              <a:gd name="connsiteX278" fmla="*/ 149268 w 562735"/>
              <a:gd name="connsiteY278" fmla="*/ 853430 h 1096488"/>
              <a:gd name="connsiteX279" fmla="*/ 173124 w 562735"/>
              <a:gd name="connsiteY279" fmla="*/ 838155 h 1096488"/>
              <a:gd name="connsiteX280" fmla="*/ 208685 w 562735"/>
              <a:gd name="connsiteY280" fmla="*/ 815076 h 1096488"/>
              <a:gd name="connsiteX281" fmla="*/ 221059 w 562735"/>
              <a:gd name="connsiteY281" fmla="*/ 807160 h 1096488"/>
              <a:gd name="connsiteX282" fmla="*/ 225295 w 562735"/>
              <a:gd name="connsiteY282" fmla="*/ 805041 h 1096488"/>
              <a:gd name="connsiteX283" fmla="*/ 228082 w 562735"/>
              <a:gd name="connsiteY283" fmla="*/ 807829 h 1096488"/>
              <a:gd name="connsiteX284" fmla="*/ 234770 w 562735"/>
              <a:gd name="connsiteY284" fmla="*/ 817194 h 1096488"/>
              <a:gd name="connsiteX285" fmla="*/ 238895 w 562735"/>
              <a:gd name="connsiteY285" fmla="*/ 822992 h 1096488"/>
              <a:gd name="connsiteX286" fmla="*/ 246810 w 562735"/>
              <a:gd name="connsiteY286" fmla="*/ 831131 h 1096488"/>
              <a:gd name="connsiteX287" fmla="*/ 250488 w 562735"/>
              <a:gd name="connsiteY287" fmla="*/ 833695 h 1096488"/>
              <a:gd name="connsiteX288" fmla="*/ 257957 w 562735"/>
              <a:gd name="connsiteY288" fmla="*/ 837932 h 1096488"/>
              <a:gd name="connsiteX289" fmla="*/ 245918 w 562735"/>
              <a:gd name="connsiteY289" fmla="*/ 849528 h 1096488"/>
              <a:gd name="connsiteX290" fmla="*/ 231203 w 562735"/>
              <a:gd name="connsiteY290" fmla="*/ 863464 h 1096488"/>
              <a:gd name="connsiteX291" fmla="*/ 210245 w 562735"/>
              <a:gd name="connsiteY291" fmla="*/ 883088 h 1096488"/>
              <a:gd name="connsiteX292" fmla="*/ 182822 w 562735"/>
              <a:gd name="connsiteY292" fmla="*/ 908508 h 1096488"/>
              <a:gd name="connsiteX293" fmla="*/ 134553 w 562735"/>
              <a:gd name="connsiteY293" fmla="*/ 954890 h 1096488"/>
              <a:gd name="connsiteX294" fmla="*/ 88066 w 562735"/>
              <a:gd name="connsiteY294" fmla="*/ 1002052 h 1096488"/>
              <a:gd name="connsiteX295" fmla="*/ 37010 w 562735"/>
              <a:gd name="connsiteY295" fmla="*/ 1056239 h 1096488"/>
              <a:gd name="connsiteX296" fmla="*/ 7023 w 562735"/>
              <a:gd name="connsiteY296" fmla="*/ 1088906 h 1096488"/>
              <a:gd name="connsiteX297" fmla="*/ 0 w 562735"/>
              <a:gd name="connsiteY297" fmla="*/ 1096488 h 1096488"/>
              <a:gd name="connsiteX298" fmla="*/ 0 w 562735"/>
              <a:gd name="connsiteY298" fmla="*/ 943964 h 1096488"/>
              <a:gd name="connsiteX299" fmla="*/ 223 w 562735"/>
              <a:gd name="connsiteY299" fmla="*/ 791216 h 1096488"/>
              <a:gd name="connsiteX300" fmla="*/ 17613 w 562735"/>
              <a:gd name="connsiteY300" fmla="*/ 779286 h 1096488"/>
              <a:gd name="connsiteX301" fmla="*/ 40912 w 562735"/>
              <a:gd name="connsiteY301" fmla="*/ 762673 h 1096488"/>
              <a:gd name="connsiteX302" fmla="*/ 79037 w 562735"/>
              <a:gd name="connsiteY302" fmla="*/ 734465 h 1096488"/>
              <a:gd name="connsiteX303" fmla="*/ 122959 w 562735"/>
              <a:gd name="connsiteY303" fmla="*/ 701574 h 1096488"/>
              <a:gd name="connsiteX304" fmla="*/ 141353 w 562735"/>
              <a:gd name="connsiteY304" fmla="*/ 678049 h 1096488"/>
              <a:gd name="connsiteX305" fmla="*/ 155733 w 562735"/>
              <a:gd name="connsiteY305" fmla="*/ 659541 h 1096488"/>
              <a:gd name="connsiteX306" fmla="*/ 161084 w 562735"/>
              <a:gd name="connsiteY306" fmla="*/ 653074 h 1096488"/>
              <a:gd name="connsiteX307" fmla="*/ 161530 w 562735"/>
              <a:gd name="connsiteY307" fmla="*/ 652740 h 1096488"/>
              <a:gd name="connsiteX308" fmla="*/ 162868 w 562735"/>
              <a:gd name="connsiteY308" fmla="*/ 652740 h 1096488"/>
              <a:gd name="connsiteX309" fmla="*/ 166101 w 562735"/>
              <a:gd name="connsiteY309" fmla="*/ 653966 h 1096488"/>
              <a:gd name="connsiteX310" fmla="*/ 168887 w 562735"/>
              <a:gd name="connsiteY310" fmla="*/ 655750 h 1096488"/>
              <a:gd name="connsiteX311" fmla="*/ 173904 w 562735"/>
              <a:gd name="connsiteY311" fmla="*/ 659095 h 1096488"/>
              <a:gd name="connsiteX312" fmla="*/ 176356 w 562735"/>
              <a:gd name="connsiteY312" fmla="*/ 659875 h 1096488"/>
              <a:gd name="connsiteX313" fmla="*/ 176468 w 562735"/>
              <a:gd name="connsiteY313" fmla="*/ 659541 h 1096488"/>
              <a:gd name="connsiteX314" fmla="*/ 175130 w 562735"/>
              <a:gd name="connsiteY314" fmla="*/ 654970 h 1096488"/>
              <a:gd name="connsiteX315" fmla="*/ 173458 w 562735"/>
              <a:gd name="connsiteY315" fmla="*/ 651513 h 1096488"/>
              <a:gd name="connsiteX316" fmla="*/ 172232 w 562735"/>
              <a:gd name="connsiteY316" fmla="*/ 648503 h 1096488"/>
              <a:gd name="connsiteX317" fmla="*/ 170560 w 562735"/>
              <a:gd name="connsiteY317" fmla="*/ 642705 h 1096488"/>
              <a:gd name="connsiteX318" fmla="*/ 169556 w 562735"/>
              <a:gd name="connsiteY318" fmla="*/ 625981 h 1096488"/>
              <a:gd name="connsiteX319" fmla="*/ 169556 w 562735"/>
              <a:gd name="connsiteY319" fmla="*/ 598999 h 1096488"/>
              <a:gd name="connsiteX320" fmla="*/ 169668 w 562735"/>
              <a:gd name="connsiteY320" fmla="*/ 579376 h 1096488"/>
              <a:gd name="connsiteX321" fmla="*/ 170337 w 562735"/>
              <a:gd name="connsiteY321" fmla="*/ 548604 h 1096488"/>
              <a:gd name="connsiteX322" fmla="*/ 171897 w 562735"/>
              <a:gd name="connsiteY322" fmla="*/ 526416 h 1096488"/>
              <a:gd name="connsiteX323" fmla="*/ 174461 w 562735"/>
              <a:gd name="connsiteY323" fmla="*/ 510807 h 1096488"/>
              <a:gd name="connsiteX324" fmla="*/ 176245 w 562735"/>
              <a:gd name="connsiteY324" fmla="*/ 505232 h 1096488"/>
              <a:gd name="connsiteX325" fmla="*/ 178809 w 562735"/>
              <a:gd name="connsiteY325" fmla="*/ 497428 h 1096488"/>
              <a:gd name="connsiteX326" fmla="*/ 184383 w 562735"/>
              <a:gd name="connsiteY326" fmla="*/ 488062 h 1096488"/>
              <a:gd name="connsiteX327" fmla="*/ 190068 w 562735"/>
              <a:gd name="connsiteY327" fmla="*/ 481819 h 1096488"/>
              <a:gd name="connsiteX328" fmla="*/ 196868 w 562735"/>
              <a:gd name="connsiteY328" fmla="*/ 474571 h 1096488"/>
              <a:gd name="connsiteX329" fmla="*/ 207458 w 562735"/>
              <a:gd name="connsiteY329" fmla="*/ 462084 h 1096488"/>
              <a:gd name="connsiteX330" fmla="*/ 215708 w 562735"/>
              <a:gd name="connsiteY330" fmla="*/ 450823 h 1096488"/>
              <a:gd name="connsiteX331" fmla="*/ 223065 w 562735"/>
              <a:gd name="connsiteY331" fmla="*/ 439116 h 1096488"/>
              <a:gd name="connsiteX332" fmla="*/ 226855 w 562735"/>
              <a:gd name="connsiteY332" fmla="*/ 432204 h 1096488"/>
              <a:gd name="connsiteX333" fmla="*/ 236108 w 562735"/>
              <a:gd name="connsiteY333" fmla="*/ 415702 h 1096488"/>
              <a:gd name="connsiteX334" fmla="*/ 240121 w 562735"/>
              <a:gd name="connsiteY334" fmla="*/ 409570 h 1096488"/>
              <a:gd name="connsiteX335" fmla="*/ 245026 w 562735"/>
              <a:gd name="connsiteY335" fmla="*/ 406337 h 1096488"/>
              <a:gd name="connsiteX336" fmla="*/ 257400 w 562735"/>
              <a:gd name="connsiteY336" fmla="*/ 399424 h 1096488"/>
              <a:gd name="connsiteX337" fmla="*/ 439665 w 562735"/>
              <a:gd name="connsiteY337" fmla="*/ 343795 h 1096488"/>
              <a:gd name="connsiteX338" fmla="*/ 443567 w 562735"/>
              <a:gd name="connsiteY338" fmla="*/ 344910 h 1096488"/>
              <a:gd name="connsiteX339" fmla="*/ 453266 w 562735"/>
              <a:gd name="connsiteY339" fmla="*/ 348812 h 1096488"/>
              <a:gd name="connsiteX340" fmla="*/ 459731 w 562735"/>
              <a:gd name="connsiteY340" fmla="*/ 351598 h 1096488"/>
              <a:gd name="connsiteX341" fmla="*/ 470990 w 562735"/>
              <a:gd name="connsiteY341" fmla="*/ 359067 h 1096488"/>
              <a:gd name="connsiteX342" fmla="*/ 477345 w 562735"/>
              <a:gd name="connsiteY342" fmla="*/ 364864 h 1096488"/>
              <a:gd name="connsiteX343" fmla="*/ 489161 w 562735"/>
              <a:gd name="connsiteY343" fmla="*/ 375678 h 1096488"/>
              <a:gd name="connsiteX344" fmla="*/ 488046 w 562735"/>
              <a:gd name="connsiteY344" fmla="*/ 389166 h 1096488"/>
              <a:gd name="connsiteX345" fmla="*/ 487824 w 562735"/>
              <a:gd name="connsiteY345" fmla="*/ 393625 h 1096488"/>
              <a:gd name="connsiteX346" fmla="*/ 486820 w 562735"/>
              <a:gd name="connsiteY346" fmla="*/ 399868 h 1096488"/>
              <a:gd name="connsiteX347" fmla="*/ 484925 w 562735"/>
              <a:gd name="connsiteY347" fmla="*/ 404550 h 1096488"/>
              <a:gd name="connsiteX348" fmla="*/ 481581 w 562735"/>
              <a:gd name="connsiteY348" fmla="*/ 410012 h 1096488"/>
              <a:gd name="connsiteX349" fmla="*/ 478905 w 562735"/>
              <a:gd name="connsiteY349" fmla="*/ 413580 h 1096488"/>
              <a:gd name="connsiteX350" fmla="*/ 475004 w 562735"/>
              <a:gd name="connsiteY350" fmla="*/ 418819 h 1096488"/>
              <a:gd name="connsiteX351" fmla="*/ 464748 w 562735"/>
              <a:gd name="connsiteY351" fmla="*/ 429187 h 1096488"/>
              <a:gd name="connsiteX352" fmla="*/ 459620 w 562735"/>
              <a:gd name="connsiteY352" fmla="*/ 433311 h 1096488"/>
              <a:gd name="connsiteX353" fmla="*/ 450144 w 562735"/>
              <a:gd name="connsiteY353" fmla="*/ 440892 h 1096488"/>
              <a:gd name="connsiteX354" fmla="*/ 445462 w 562735"/>
              <a:gd name="connsiteY354" fmla="*/ 445574 h 1096488"/>
              <a:gd name="connsiteX355" fmla="*/ 442452 w 562735"/>
              <a:gd name="connsiteY355" fmla="*/ 448807 h 1096488"/>
              <a:gd name="connsiteX356" fmla="*/ 434203 w 562735"/>
              <a:gd name="connsiteY356" fmla="*/ 455384 h 1096488"/>
              <a:gd name="connsiteX357" fmla="*/ 432085 w 562735"/>
              <a:gd name="connsiteY357" fmla="*/ 456164 h 1096488"/>
              <a:gd name="connsiteX358" fmla="*/ 431528 w 562735"/>
              <a:gd name="connsiteY358" fmla="*/ 455384 h 1096488"/>
              <a:gd name="connsiteX359" fmla="*/ 429521 w 562735"/>
              <a:gd name="connsiteY359" fmla="*/ 447357 h 1096488"/>
              <a:gd name="connsiteX360" fmla="*/ 428406 w 562735"/>
              <a:gd name="connsiteY360" fmla="*/ 441561 h 1096488"/>
              <a:gd name="connsiteX361" fmla="*/ 426846 w 562735"/>
              <a:gd name="connsiteY361" fmla="*/ 433646 h 1096488"/>
              <a:gd name="connsiteX362" fmla="*/ 422609 w 562735"/>
              <a:gd name="connsiteY362" fmla="*/ 421049 h 1096488"/>
              <a:gd name="connsiteX363" fmla="*/ 418596 w 562735"/>
              <a:gd name="connsiteY363" fmla="*/ 413580 h 1096488"/>
              <a:gd name="connsiteX364" fmla="*/ 415363 w 562735"/>
              <a:gd name="connsiteY364" fmla="*/ 409344 h 1096488"/>
              <a:gd name="connsiteX365" fmla="*/ 409455 w 562735"/>
              <a:gd name="connsiteY365" fmla="*/ 403770 h 1096488"/>
              <a:gd name="connsiteX366" fmla="*/ 404773 w 562735"/>
              <a:gd name="connsiteY366" fmla="*/ 400760 h 1096488"/>
              <a:gd name="connsiteX367" fmla="*/ 399868 w 562735"/>
              <a:gd name="connsiteY367" fmla="*/ 397973 h 1096488"/>
              <a:gd name="connsiteX368" fmla="*/ 390393 w 562735"/>
              <a:gd name="connsiteY368" fmla="*/ 394294 h 1096488"/>
              <a:gd name="connsiteX369" fmla="*/ 386157 w 562735"/>
              <a:gd name="connsiteY369" fmla="*/ 393625 h 1096488"/>
              <a:gd name="connsiteX370" fmla="*/ 377684 w 562735"/>
              <a:gd name="connsiteY370" fmla="*/ 392399 h 1096488"/>
              <a:gd name="connsiteX371" fmla="*/ 392399 w 562735"/>
              <a:gd name="connsiteY371" fmla="*/ 378799 h 1096488"/>
              <a:gd name="connsiteX372" fmla="*/ 397862 w 562735"/>
              <a:gd name="connsiteY372" fmla="*/ 373782 h 1096488"/>
              <a:gd name="connsiteX373" fmla="*/ 412242 w 562735"/>
              <a:gd name="connsiteY373" fmla="*/ 362412 h 1096488"/>
              <a:gd name="connsiteX374" fmla="*/ 426957 w 562735"/>
              <a:gd name="connsiteY374" fmla="*/ 351487 h 1096488"/>
              <a:gd name="connsiteX375" fmla="*/ 437659 w 562735"/>
              <a:gd name="connsiteY375" fmla="*/ 344464 h 1096488"/>
              <a:gd name="connsiteX376" fmla="*/ 420942 w 562735"/>
              <a:gd name="connsiteY376" fmla="*/ 0 h 1096488"/>
              <a:gd name="connsiteX377" fmla="*/ 421268 w 562735"/>
              <a:gd name="connsiteY377" fmla="*/ 112 h 1096488"/>
              <a:gd name="connsiteX378" fmla="*/ 421376 w 562735"/>
              <a:gd name="connsiteY378" fmla="*/ 187 h 1096488"/>
              <a:gd name="connsiteX379" fmla="*/ 436330 w 562735"/>
              <a:gd name="connsiteY379" fmla="*/ 40357 h 1096488"/>
              <a:gd name="connsiteX380" fmla="*/ 456063 w 562735"/>
              <a:gd name="connsiteY380" fmla="*/ 96454 h 1096488"/>
              <a:gd name="connsiteX381" fmla="*/ 459829 w 562735"/>
              <a:gd name="connsiteY381" fmla="*/ 107681 h 1096488"/>
              <a:gd name="connsiteX382" fmla="*/ 467324 w 562735"/>
              <a:gd name="connsiteY382" fmla="*/ 128792 h 1096488"/>
              <a:gd name="connsiteX383" fmla="*/ 470872 w 562735"/>
              <a:gd name="connsiteY383" fmla="*/ 138900 h 1096488"/>
              <a:gd name="connsiteX384" fmla="*/ 474891 w 562735"/>
              <a:gd name="connsiteY384" fmla="*/ 153298 h 1096488"/>
              <a:gd name="connsiteX385" fmla="*/ 474891 w 562735"/>
              <a:gd name="connsiteY385" fmla="*/ 155088 h 1096488"/>
              <a:gd name="connsiteX386" fmla="*/ 461639 w 562735"/>
              <a:gd name="connsiteY386" fmla="*/ 160459 h 1096488"/>
              <a:gd name="connsiteX387" fmla="*/ 419168 w 562735"/>
              <a:gd name="connsiteY387" fmla="*/ 175043 h 1096488"/>
              <a:gd name="connsiteX388" fmla="*/ 388608 w 562735"/>
              <a:gd name="connsiteY388" fmla="*/ 185524 h 1096488"/>
              <a:gd name="connsiteX389" fmla="*/ 369092 w 562735"/>
              <a:gd name="connsiteY389" fmla="*/ 193095 h 1096488"/>
              <a:gd name="connsiteX390" fmla="*/ 365761 w 562735"/>
              <a:gd name="connsiteY390" fmla="*/ 195221 h 1096488"/>
              <a:gd name="connsiteX391" fmla="*/ 364965 w 562735"/>
              <a:gd name="connsiteY391" fmla="*/ 196340 h 1096488"/>
              <a:gd name="connsiteX392" fmla="*/ 364965 w 562735"/>
              <a:gd name="connsiteY392" fmla="*/ 196825 h 1096488"/>
              <a:gd name="connsiteX393" fmla="*/ 369092 w 562735"/>
              <a:gd name="connsiteY393" fmla="*/ 212640 h 1096488"/>
              <a:gd name="connsiteX394" fmla="*/ 382381 w 562735"/>
              <a:gd name="connsiteY394" fmla="*/ 260233 h 1096488"/>
              <a:gd name="connsiteX395" fmla="*/ 396755 w 562735"/>
              <a:gd name="connsiteY395" fmla="*/ 311892 h 1096488"/>
              <a:gd name="connsiteX396" fmla="*/ 405228 w 562735"/>
              <a:gd name="connsiteY396" fmla="*/ 342439 h 1096488"/>
              <a:gd name="connsiteX397" fmla="*/ 316591 w 562735"/>
              <a:gd name="connsiteY397" fmla="*/ 372987 h 1096488"/>
              <a:gd name="connsiteX398" fmla="*/ 310001 w 562735"/>
              <a:gd name="connsiteY398" fmla="*/ 352995 h 1096488"/>
              <a:gd name="connsiteX399" fmla="*/ 308553 w 562735"/>
              <a:gd name="connsiteY399" fmla="*/ 349340 h 1096488"/>
              <a:gd name="connsiteX400" fmla="*/ 307467 w 562735"/>
              <a:gd name="connsiteY400" fmla="*/ 344752 h 1096488"/>
              <a:gd name="connsiteX401" fmla="*/ 302868 w 562735"/>
              <a:gd name="connsiteY401" fmla="*/ 329161 h 1096488"/>
              <a:gd name="connsiteX402" fmla="*/ 278356 w 562735"/>
              <a:gd name="connsiteY402" fmla="*/ 253668 h 1096488"/>
              <a:gd name="connsiteX403" fmla="*/ 272128 w 562735"/>
              <a:gd name="connsiteY403" fmla="*/ 235168 h 1096488"/>
              <a:gd name="connsiteX404" fmla="*/ 270209 w 562735"/>
              <a:gd name="connsiteY404" fmla="*/ 230767 h 1096488"/>
              <a:gd name="connsiteX405" fmla="*/ 268109 w 562735"/>
              <a:gd name="connsiteY405" fmla="*/ 227895 h 1096488"/>
              <a:gd name="connsiteX406" fmla="*/ 266769 w 562735"/>
              <a:gd name="connsiteY406" fmla="*/ 227112 h 1096488"/>
              <a:gd name="connsiteX407" fmla="*/ 266081 w 562735"/>
              <a:gd name="connsiteY407" fmla="*/ 227224 h 1096488"/>
              <a:gd name="connsiteX408" fmla="*/ 256957 w 562735"/>
              <a:gd name="connsiteY408" fmla="*/ 230282 h 1096488"/>
              <a:gd name="connsiteX409" fmla="*/ 231757 w 562735"/>
              <a:gd name="connsiteY409" fmla="*/ 239047 h 1096488"/>
              <a:gd name="connsiteX410" fmla="*/ 178350 w 562735"/>
              <a:gd name="connsiteY410" fmla="*/ 257212 h 1096488"/>
              <a:gd name="connsiteX411" fmla="*/ 118499 w 562735"/>
              <a:gd name="connsiteY411" fmla="*/ 276943 h 1096488"/>
              <a:gd name="connsiteX412" fmla="*/ 113031 w 562735"/>
              <a:gd name="connsiteY412" fmla="*/ 278062 h 1096488"/>
              <a:gd name="connsiteX413" fmla="*/ 112814 w 562735"/>
              <a:gd name="connsiteY413" fmla="*/ 277652 h 1096488"/>
              <a:gd name="connsiteX414" fmla="*/ 113031 w 562735"/>
              <a:gd name="connsiteY414" fmla="*/ 274034 h 1096488"/>
              <a:gd name="connsiteX415" fmla="*/ 117051 w 562735"/>
              <a:gd name="connsiteY415" fmla="*/ 254228 h 1096488"/>
              <a:gd name="connsiteX416" fmla="*/ 124618 w 562735"/>
              <a:gd name="connsiteY416" fmla="*/ 219428 h 1096488"/>
              <a:gd name="connsiteX417" fmla="*/ 132222 w 562735"/>
              <a:gd name="connsiteY417" fmla="*/ 185225 h 1096488"/>
              <a:gd name="connsiteX418" fmla="*/ 136096 w 562735"/>
              <a:gd name="connsiteY418" fmla="*/ 167210 h 1096488"/>
              <a:gd name="connsiteX419" fmla="*/ 143482 w 562735"/>
              <a:gd name="connsiteY419" fmla="*/ 133455 h 1096488"/>
              <a:gd name="connsiteX420" fmla="*/ 151738 w 562735"/>
              <a:gd name="connsiteY420" fmla="*/ 98021 h 1096488"/>
              <a:gd name="connsiteX421" fmla="*/ 153041 w 562735"/>
              <a:gd name="connsiteY421" fmla="*/ 94552 h 1096488"/>
              <a:gd name="connsiteX422" fmla="*/ 172774 w 562735"/>
              <a:gd name="connsiteY422" fmla="*/ 86981 h 1096488"/>
              <a:gd name="connsiteX423" fmla="*/ 311015 w 562735"/>
              <a:gd name="connsiteY423" fmla="*/ 37485 h 1096488"/>
              <a:gd name="connsiteX424" fmla="*/ 368549 w 562735"/>
              <a:gd name="connsiteY424" fmla="*/ 17269 h 1096488"/>
              <a:gd name="connsiteX425" fmla="*/ 387957 w 562735"/>
              <a:gd name="connsiteY425" fmla="*/ 10593 h 1096488"/>
              <a:gd name="connsiteX426" fmla="*/ 404757 w 562735"/>
              <a:gd name="connsiteY426" fmla="*/ 4364 h 1096488"/>
              <a:gd name="connsiteX427" fmla="*/ 410333 w 562735"/>
              <a:gd name="connsiteY427" fmla="*/ 2536 h 1096488"/>
              <a:gd name="connsiteX428" fmla="*/ 418914 w 562735"/>
              <a:gd name="connsiteY428" fmla="*/ 112 h 1096488"/>
              <a:gd name="connsiteX429" fmla="*/ 420942 w 562735"/>
              <a:gd name="connsiteY429" fmla="*/ 0 h 1096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Lst>
            <a:rect l="l" t="t" r="r" b="b"/>
            <a:pathLst>
              <a:path w="562735" h="1096488">
                <a:moveTo>
                  <a:pt x="509653" y="713006"/>
                </a:moveTo>
                <a:lnTo>
                  <a:pt x="510323" y="713006"/>
                </a:lnTo>
                <a:lnTo>
                  <a:pt x="510770" y="713451"/>
                </a:lnTo>
                <a:lnTo>
                  <a:pt x="514571" y="723795"/>
                </a:lnTo>
                <a:lnTo>
                  <a:pt x="530443" y="774069"/>
                </a:lnTo>
                <a:lnTo>
                  <a:pt x="547656" y="828236"/>
                </a:lnTo>
                <a:lnTo>
                  <a:pt x="556822" y="855264"/>
                </a:lnTo>
                <a:lnTo>
                  <a:pt x="557716" y="858044"/>
                </a:lnTo>
                <a:lnTo>
                  <a:pt x="558722" y="863828"/>
                </a:lnTo>
                <a:lnTo>
                  <a:pt x="558722" y="869834"/>
                </a:lnTo>
                <a:lnTo>
                  <a:pt x="557828" y="875952"/>
                </a:lnTo>
                <a:lnTo>
                  <a:pt x="556263" y="881958"/>
                </a:lnTo>
                <a:lnTo>
                  <a:pt x="553804" y="887742"/>
                </a:lnTo>
                <a:lnTo>
                  <a:pt x="550674" y="892858"/>
                </a:lnTo>
                <a:lnTo>
                  <a:pt x="546986" y="897418"/>
                </a:lnTo>
                <a:lnTo>
                  <a:pt x="544862" y="899309"/>
                </a:lnTo>
                <a:lnTo>
                  <a:pt x="542068" y="901200"/>
                </a:lnTo>
                <a:lnTo>
                  <a:pt x="535026" y="905204"/>
                </a:lnTo>
                <a:lnTo>
                  <a:pt x="527313" y="908541"/>
                </a:lnTo>
                <a:lnTo>
                  <a:pt x="520383" y="910432"/>
                </a:lnTo>
                <a:lnTo>
                  <a:pt x="517924" y="910543"/>
                </a:lnTo>
                <a:lnTo>
                  <a:pt x="513565" y="909987"/>
                </a:lnTo>
                <a:lnTo>
                  <a:pt x="507193" y="908207"/>
                </a:lnTo>
                <a:lnTo>
                  <a:pt x="501940" y="906205"/>
                </a:lnTo>
                <a:lnTo>
                  <a:pt x="492774" y="900644"/>
                </a:lnTo>
                <a:lnTo>
                  <a:pt x="485285" y="893081"/>
                </a:lnTo>
                <a:lnTo>
                  <a:pt x="479920" y="883738"/>
                </a:lnTo>
                <a:lnTo>
                  <a:pt x="478132" y="878176"/>
                </a:lnTo>
                <a:lnTo>
                  <a:pt x="471649" y="856821"/>
                </a:lnTo>
                <a:lnTo>
                  <a:pt x="455218" y="805768"/>
                </a:lnTo>
                <a:lnTo>
                  <a:pt x="439569" y="757274"/>
                </a:lnTo>
                <a:lnTo>
                  <a:pt x="433980" y="738922"/>
                </a:lnTo>
                <a:lnTo>
                  <a:pt x="433868" y="736808"/>
                </a:lnTo>
                <a:lnTo>
                  <a:pt x="435210" y="737587"/>
                </a:lnTo>
                <a:lnTo>
                  <a:pt x="436886" y="739367"/>
                </a:lnTo>
                <a:lnTo>
                  <a:pt x="439234" y="741035"/>
                </a:lnTo>
                <a:lnTo>
                  <a:pt x="444822" y="742481"/>
                </a:lnTo>
                <a:lnTo>
                  <a:pt x="449182" y="742481"/>
                </a:lnTo>
                <a:lnTo>
                  <a:pt x="451641" y="742481"/>
                </a:lnTo>
                <a:lnTo>
                  <a:pt x="455665" y="741702"/>
                </a:lnTo>
                <a:lnTo>
                  <a:pt x="460695" y="739589"/>
                </a:lnTo>
                <a:lnTo>
                  <a:pt x="464830" y="736363"/>
                </a:lnTo>
                <a:lnTo>
                  <a:pt x="468631" y="733583"/>
                </a:lnTo>
                <a:lnTo>
                  <a:pt x="481932" y="726242"/>
                </a:lnTo>
                <a:lnTo>
                  <a:pt x="489086" y="722794"/>
                </a:lnTo>
                <a:lnTo>
                  <a:pt x="502722" y="716677"/>
                </a:lnTo>
                <a:lnTo>
                  <a:pt x="508088" y="713673"/>
                </a:lnTo>
                <a:lnTo>
                  <a:pt x="508758" y="713229"/>
                </a:lnTo>
                <a:close/>
                <a:moveTo>
                  <a:pt x="545135" y="620703"/>
                </a:moveTo>
                <a:lnTo>
                  <a:pt x="549145" y="630057"/>
                </a:lnTo>
                <a:lnTo>
                  <a:pt x="553267" y="639635"/>
                </a:lnTo>
                <a:lnTo>
                  <a:pt x="557834" y="649880"/>
                </a:lnTo>
                <a:lnTo>
                  <a:pt x="562735" y="660125"/>
                </a:lnTo>
                <a:lnTo>
                  <a:pt x="549257" y="673711"/>
                </a:lnTo>
                <a:lnTo>
                  <a:pt x="545135" y="677720"/>
                </a:lnTo>
                <a:lnTo>
                  <a:pt x="537672" y="684291"/>
                </a:lnTo>
                <a:lnTo>
                  <a:pt x="524974" y="693200"/>
                </a:lnTo>
                <a:lnTo>
                  <a:pt x="511050" y="700883"/>
                </a:lnTo>
                <a:lnTo>
                  <a:pt x="502250" y="705895"/>
                </a:lnTo>
                <a:lnTo>
                  <a:pt x="483313" y="715360"/>
                </a:lnTo>
                <a:lnTo>
                  <a:pt x="466047" y="723156"/>
                </a:lnTo>
                <a:lnTo>
                  <a:pt x="453906" y="727722"/>
                </a:lnTo>
                <a:lnTo>
                  <a:pt x="451121" y="728167"/>
                </a:lnTo>
                <a:lnTo>
                  <a:pt x="449450" y="727499"/>
                </a:lnTo>
                <a:lnTo>
                  <a:pt x="439648" y="721263"/>
                </a:lnTo>
                <a:lnTo>
                  <a:pt x="433076" y="716697"/>
                </a:lnTo>
                <a:lnTo>
                  <a:pt x="427283" y="712465"/>
                </a:lnTo>
                <a:lnTo>
                  <a:pt x="420266" y="707008"/>
                </a:lnTo>
                <a:lnTo>
                  <a:pt x="417369" y="701997"/>
                </a:lnTo>
                <a:lnTo>
                  <a:pt x="416812" y="693979"/>
                </a:lnTo>
                <a:lnTo>
                  <a:pt x="416478" y="687297"/>
                </a:lnTo>
                <a:lnTo>
                  <a:pt x="416701" y="685850"/>
                </a:lnTo>
                <a:lnTo>
                  <a:pt x="417926" y="683734"/>
                </a:lnTo>
                <a:lnTo>
                  <a:pt x="419152" y="683400"/>
                </a:lnTo>
                <a:lnTo>
                  <a:pt x="422828" y="681618"/>
                </a:lnTo>
                <a:lnTo>
                  <a:pt x="448893" y="665025"/>
                </a:lnTo>
                <a:lnTo>
                  <a:pt x="467161" y="652887"/>
                </a:lnTo>
                <a:lnTo>
                  <a:pt x="512498" y="622708"/>
                </a:lnTo>
                <a:lnTo>
                  <a:pt x="528761" y="621705"/>
                </a:lnTo>
                <a:close/>
                <a:moveTo>
                  <a:pt x="521064" y="524388"/>
                </a:moveTo>
                <a:lnTo>
                  <a:pt x="529307" y="528628"/>
                </a:lnTo>
                <a:lnTo>
                  <a:pt x="531646" y="529744"/>
                </a:lnTo>
                <a:lnTo>
                  <a:pt x="535434" y="532421"/>
                </a:lnTo>
                <a:lnTo>
                  <a:pt x="540224" y="537331"/>
                </a:lnTo>
                <a:lnTo>
                  <a:pt x="543454" y="542575"/>
                </a:lnTo>
                <a:lnTo>
                  <a:pt x="545459" y="545810"/>
                </a:lnTo>
                <a:lnTo>
                  <a:pt x="547910" y="550608"/>
                </a:lnTo>
                <a:lnTo>
                  <a:pt x="548912" y="554736"/>
                </a:lnTo>
                <a:lnTo>
                  <a:pt x="548801" y="559757"/>
                </a:lnTo>
                <a:lnTo>
                  <a:pt x="548467" y="563439"/>
                </a:lnTo>
                <a:lnTo>
                  <a:pt x="547910" y="569464"/>
                </a:lnTo>
                <a:lnTo>
                  <a:pt x="546684" y="577162"/>
                </a:lnTo>
                <a:lnTo>
                  <a:pt x="544011" y="581960"/>
                </a:lnTo>
                <a:lnTo>
                  <a:pt x="538664" y="585753"/>
                </a:lnTo>
                <a:lnTo>
                  <a:pt x="534208" y="588431"/>
                </a:lnTo>
                <a:lnTo>
                  <a:pt x="515160" y="600369"/>
                </a:lnTo>
                <a:lnTo>
                  <a:pt x="478401" y="624804"/>
                </a:lnTo>
                <a:lnTo>
                  <a:pt x="460801" y="636519"/>
                </a:lnTo>
                <a:lnTo>
                  <a:pt x="435514" y="652697"/>
                </a:lnTo>
                <a:lnTo>
                  <a:pt x="432061" y="654594"/>
                </a:lnTo>
                <a:lnTo>
                  <a:pt x="430836" y="654594"/>
                </a:lnTo>
                <a:lnTo>
                  <a:pt x="426603" y="653367"/>
                </a:lnTo>
                <a:lnTo>
                  <a:pt x="424487" y="652251"/>
                </a:lnTo>
                <a:lnTo>
                  <a:pt x="421924" y="650689"/>
                </a:lnTo>
                <a:lnTo>
                  <a:pt x="414238" y="644552"/>
                </a:lnTo>
                <a:lnTo>
                  <a:pt x="410228" y="640982"/>
                </a:lnTo>
                <a:lnTo>
                  <a:pt x="400871" y="632503"/>
                </a:lnTo>
                <a:lnTo>
                  <a:pt x="401985" y="614762"/>
                </a:lnTo>
                <a:lnTo>
                  <a:pt x="403210" y="597022"/>
                </a:lnTo>
                <a:lnTo>
                  <a:pt x="418805" y="588208"/>
                </a:lnTo>
                <a:lnTo>
                  <a:pt x="426603" y="583633"/>
                </a:lnTo>
                <a:lnTo>
                  <a:pt x="450218" y="568013"/>
                </a:lnTo>
                <a:lnTo>
                  <a:pt x="462137" y="559534"/>
                </a:lnTo>
                <a:lnTo>
                  <a:pt x="474168" y="551277"/>
                </a:lnTo>
                <a:lnTo>
                  <a:pt x="497560" y="536215"/>
                </a:lnTo>
                <a:lnTo>
                  <a:pt x="505469" y="532087"/>
                </a:lnTo>
                <a:close/>
                <a:moveTo>
                  <a:pt x="497455" y="423613"/>
                </a:moveTo>
                <a:lnTo>
                  <a:pt x="509149" y="426177"/>
                </a:lnTo>
                <a:lnTo>
                  <a:pt x="514828" y="427515"/>
                </a:lnTo>
                <a:lnTo>
                  <a:pt x="522178" y="429633"/>
                </a:lnTo>
                <a:lnTo>
                  <a:pt x="526967" y="432643"/>
                </a:lnTo>
                <a:lnTo>
                  <a:pt x="531756" y="437882"/>
                </a:lnTo>
                <a:lnTo>
                  <a:pt x="535208" y="442230"/>
                </a:lnTo>
                <a:lnTo>
                  <a:pt x="538215" y="446020"/>
                </a:lnTo>
                <a:lnTo>
                  <a:pt x="541890" y="451036"/>
                </a:lnTo>
                <a:lnTo>
                  <a:pt x="543115" y="454604"/>
                </a:lnTo>
                <a:lnTo>
                  <a:pt x="543004" y="458394"/>
                </a:lnTo>
                <a:lnTo>
                  <a:pt x="542447" y="460958"/>
                </a:lnTo>
                <a:lnTo>
                  <a:pt x="541556" y="464191"/>
                </a:lnTo>
                <a:lnTo>
                  <a:pt x="538327" y="471548"/>
                </a:lnTo>
                <a:lnTo>
                  <a:pt x="536433" y="474224"/>
                </a:lnTo>
                <a:lnTo>
                  <a:pt x="531310" y="480801"/>
                </a:lnTo>
                <a:lnTo>
                  <a:pt x="524406" y="489830"/>
                </a:lnTo>
                <a:lnTo>
                  <a:pt x="521956" y="492840"/>
                </a:lnTo>
                <a:lnTo>
                  <a:pt x="516165" y="498860"/>
                </a:lnTo>
                <a:lnTo>
                  <a:pt x="500796" y="510454"/>
                </a:lnTo>
                <a:lnTo>
                  <a:pt x="480639" y="524054"/>
                </a:lnTo>
                <a:lnTo>
                  <a:pt x="452241" y="543005"/>
                </a:lnTo>
                <a:lnTo>
                  <a:pt x="442886" y="548913"/>
                </a:lnTo>
                <a:lnTo>
                  <a:pt x="442329" y="548579"/>
                </a:lnTo>
                <a:lnTo>
                  <a:pt x="442107" y="542559"/>
                </a:lnTo>
                <a:lnTo>
                  <a:pt x="442218" y="537765"/>
                </a:lnTo>
                <a:lnTo>
                  <a:pt x="442552" y="534087"/>
                </a:lnTo>
                <a:lnTo>
                  <a:pt x="442552" y="528401"/>
                </a:lnTo>
                <a:lnTo>
                  <a:pt x="440770" y="520486"/>
                </a:lnTo>
                <a:lnTo>
                  <a:pt x="437652" y="512572"/>
                </a:lnTo>
                <a:lnTo>
                  <a:pt x="435091" y="506217"/>
                </a:lnTo>
                <a:lnTo>
                  <a:pt x="431972" y="495850"/>
                </a:lnTo>
                <a:lnTo>
                  <a:pt x="430747" y="487378"/>
                </a:lnTo>
                <a:lnTo>
                  <a:pt x="431750" y="480132"/>
                </a:lnTo>
                <a:lnTo>
                  <a:pt x="432975" y="476565"/>
                </a:lnTo>
                <a:lnTo>
                  <a:pt x="433754" y="474447"/>
                </a:lnTo>
                <a:lnTo>
                  <a:pt x="436204" y="470433"/>
                </a:lnTo>
                <a:lnTo>
                  <a:pt x="442886" y="464191"/>
                </a:lnTo>
                <a:lnTo>
                  <a:pt x="452241" y="457502"/>
                </a:lnTo>
                <a:lnTo>
                  <a:pt x="468277" y="445908"/>
                </a:lnTo>
                <a:lnTo>
                  <a:pt x="483089" y="434649"/>
                </a:lnTo>
                <a:close/>
                <a:moveTo>
                  <a:pt x="272672" y="391062"/>
                </a:moveTo>
                <a:lnTo>
                  <a:pt x="295414" y="391062"/>
                </a:lnTo>
                <a:lnTo>
                  <a:pt x="308345" y="391285"/>
                </a:lnTo>
                <a:lnTo>
                  <a:pt x="333204" y="393849"/>
                </a:lnTo>
                <a:lnTo>
                  <a:pt x="351709" y="396971"/>
                </a:lnTo>
                <a:lnTo>
                  <a:pt x="370883" y="400428"/>
                </a:lnTo>
                <a:lnTo>
                  <a:pt x="385933" y="404107"/>
                </a:lnTo>
                <a:lnTo>
                  <a:pt x="392956" y="407006"/>
                </a:lnTo>
                <a:lnTo>
                  <a:pt x="396523" y="408901"/>
                </a:lnTo>
                <a:lnTo>
                  <a:pt x="400090" y="410685"/>
                </a:lnTo>
                <a:lnTo>
                  <a:pt x="405107" y="413918"/>
                </a:lnTo>
                <a:lnTo>
                  <a:pt x="408562" y="417486"/>
                </a:lnTo>
                <a:lnTo>
                  <a:pt x="411795" y="422503"/>
                </a:lnTo>
                <a:lnTo>
                  <a:pt x="413802" y="425848"/>
                </a:lnTo>
                <a:lnTo>
                  <a:pt x="417704" y="432761"/>
                </a:lnTo>
                <a:lnTo>
                  <a:pt x="419153" y="438224"/>
                </a:lnTo>
                <a:lnTo>
                  <a:pt x="418595" y="441904"/>
                </a:lnTo>
                <a:lnTo>
                  <a:pt x="417815" y="444468"/>
                </a:lnTo>
                <a:lnTo>
                  <a:pt x="416366" y="449820"/>
                </a:lnTo>
                <a:lnTo>
                  <a:pt x="415251" y="461081"/>
                </a:lnTo>
                <a:lnTo>
                  <a:pt x="416589" y="474460"/>
                </a:lnTo>
                <a:lnTo>
                  <a:pt x="420045" y="490738"/>
                </a:lnTo>
                <a:lnTo>
                  <a:pt x="422720" y="500661"/>
                </a:lnTo>
                <a:lnTo>
                  <a:pt x="425618" y="511253"/>
                </a:lnTo>
                <a:lnTo>
                  <a:pt x="429855" y="531211"/>
                </a:lnTo>
                <a:lnTo>
                  <a:pt x="430746" y="537231"/>
                </a:lnTo>
                <a:lnTo>
                  <a:pt x="431192" y="544256"/>
                </a:lnTo>
                <a:lnTo>
                  <a:pt x="430635" y="549161"/>
                </a:lnTo>
                <a:lnTo>
                  <a:pt x="428963" y="551168"/>
                </a:lnTo>
                <a:lnTo>
                  <a:pt x="427848" y="552172"/>
                </a:lnTo>
                <a:lnTo>
                  <a:pt x="425953" y="553398"/>
                </a:lnTo>
                <a:lnTo>
                  <a:pt x="420268" y="556297"/>
                </a:lnTo>
                <a:lnTo>
                  <a:pt x="417369" y="557300"/>
                </a:lnTo>
                <a:lnTo>
                  <a:pt x="415140" y="557969"/>
                </a:lnTo>
                <a:lnTo>
                  <a:pt x="411572" y="558638"/>
                </a:lnTo>
                <a:lnTo>
                  <a:pt x="405107" y="556966"/>
                </a:lnTo>
                <a:lnTo>
                  <a:pt x="396634" y="553175"/>
                </a:lnTo>
                <a:lnTo>
                  <a:pt x="391507" y="550945"/>
                </a:lnTo>
                <a:lnTo>
                  <a:pt x="383926" y="546708"/>
                </a:lnTo>
                <a:lnTo>
                  <a:pt x="376903" y="540688"/>
                </a:lnTo>
                <a:lnTo>
                  <a:pt x="367316" y="530207"/>
                </a:lnTo>
                <a:lnTo>
                  <a:pt x="360405" y="522403"/>
                </a:lnTo>
                <a:lnTo>
                  <a:pt x="357172" y="518500"/>
                </a:lnTo>
                <a:lnTo>
                  <a:pt x="352824" y="512926"/>
                </a:lnTo>
                <a:lnTo>
                  <a:pt x="350372" y="507797"/>
                </a:lnTo>
                <a:lnTo>
                  <a:pt x="348699" y="500438"/>
                </a:lnTo>
                <a:lnTo>
                  <a:pt x="347808" y="495198"/>
                </a:lnTo>
                <a:lnTo>
                  <a:pt x="345467" y="482488"/>
                </a:lnTo>
                <a:lnTo>
                  <a:pt x="343683" y="477470"/>
                </a:lnTo>
                <a:lnTo>
                  <a:pt x="343460" y="476801"/>
                </a:lnTo>
                <a:lnTo>
                  <a:pt x="342011" y="476801"/>
                </a:lnTo>
                <a:lnTo>
                  <a:pt x="338667" y="478697"/>
                </a:lnTo>
                <a:lnTo>
                  <a:pt x="335099" y="481819"/>
                </a:lnTo>
                <a:lnTo>
                  <a:pt x="331866" y="484606"/>
                </a:lnTo>
                <a:lnTo>
                  <a:pt x="324286" y="489177"/>
                </a:lnTo>
                <a:lnTo>
                  <a:pt x="321276" y="490292"/>
                </a:lnTo>
                <a:lnTo>
                  <a:pt x="318489" y="491184"/>
                </a:lnTo>
                <a:lnTo>
                  <a:pt x="314365" y="493080"/>
                </a:lnTo>
                <a:lnTo>
                  <a:pt x="313696" y="493860"/>
                </a:lnTo>
                <a:lnTo>
                  <a:pt x="313473" y="494863"/>
                </a:lnTo>
                <a:lnTo>
                  <a:pt x="315814" y="498989"/>
                </a:lnTo>
                <a:lnTo>
                  <a:pt x="317597" y="501442"/>
                </a:lnTo>
                <a:lnTo>
                  <a:pt x="319270" y="503337"/>
                </a:lnTo>
                <a:lnTo>
                  <a:pt x="321276" y="506570"/>
                </a:lnTo>
                <a:lnTo>
                  <a:pt x="322502" y="511588"/>
                </a:lnTo>
                <a:lnTo>
                  <a:pt x="322614" y="517162"/>
                </a:lnTo>
                <a:lnTo>
                  <a:pt x="322837" y="521622"/>
                </a:lnTo>
                <a:lnTo>
                  <a:pt x="324955" y="531211"/>
                </a:lnTo>
                <a:lnTo>
                  <a:pt x="329080" y="541245"/>
                </a:lnTo>
                <a:lnTo>
                  <a:pt x="335211" y="551391"/>
                </a:lnTo>
                <a:lnTo>
                  <a:pt x="339112" y="556631"/>
                </a:lnTo>
                <a:lnTo>
                  <a:pt x="341565" y="559753"/>
                </a:lnTo>
                <a:lnTo>
                  <a:pt x="345244" y="565440"/>
                </a:lnTo>
                <a:lnTo>
                  <a:pt x="349591" y="577035"/>
                </a:lnTo>
                <a:lnTo>
                  <a:pt x="353716" y="592310"/>
                </a:lnTo>
                <a:lnTo>
                  <a:pt x="357172" y="606247"/>
                </a:lnTo>
                <a:lnTo>
                  <a:pt x="363191" y="638914"/>
                </a:lnTo>
                <a:lnTo>
                  <a:pt x="365978" y="659095"/>
                </a:lnTo>
                <a:lnTo>
                  <a:pt x="371441" y="699567"/>
                </a:lnTo>
                <a:lnTo>
                  <a:pt x="379913" y="710605"/>
                </a:lnTo>
                <a:lnTo>
                  <a:pt x="383480" y="715177"/>
                </a:lnTo>
                <a:lnTo>
                  <a:pt x="389834" y="721643"/>
                </a:lnTo>
                <a:lnTo>
                  <a:pt x="391618" y="722424"/>
                </a:lnTo>
                <a:lnTo>
                  <a:pt x="397415" y="723316"/>
                </a:lnTo>
                <a:lnTo>
                  <a:pt x="408674" y="724431"/>
                </a:lnTo>
                <a:lnTo>
                  <a:pt x="414136" y="725100"/>
                </a:lnTo>
                <a:lnTo>
                  <a:pt x="422051" y="726438"/>
                </a:lnTo>
                <a:lnTo>
                  <a:pt x="423166" y="727218"/>
                </a:lnTo>
                <a:lnTo>
                  <a:pt x="424169" y="729671"/>
                </a:lnTo>
                <a:lnTo>
                  <a:pt x="425284" y="734019"/>
                </a:lnTo>
                <a:lnTo>
                  <a:pt x="425730" y="735803"/>
                </a:lnTo>
                <a:lnTo>
                  <a:pt x="424838" y="739706"/>
                </a:lnTo>
                <a:lnTo>
                  <a:pt x="417258" y="750075"/>
                </a:lnTo>
                <a:lnTo>
                  <a:pt x="403435" y="766464"/>
                </a:lnTo>
                <a:lnTo>
                  <a:pt x="391618" y="780067"/>
                </a:lnTo>
                <a:lnTo>
                  <a:pt x="378575" y="793446"/>
                </a:lnTo>
                <a:lnTo>
                  <a:pt x="371329" y="799801"/>
                </a:lnTo>
                <a:lnTo>
                  <a:pt x="367985" y="802365"/>
                </a:lnTo>
                <a:lnTo>
                  <a:pt x="363972" y="805041"/>
                </a:lnTo>
                <a:lnTo>
                  <a:pt x="357841" y="808944"/>
                </a:lnTo>
                <a:lnTo>
                  <a:pt x="351821" y="811397"/>
                </a:lnTo>
                <a:lnTo>
                  <a:pt x="343683" y="813515"/>
                </a:lnTo>
                <a:lnTo>
                  <a:pt x="337998" y="814630"/>
                </a:lnTo>
                <a:lnTo>
                  <a:pt x="320050" y="818198"/>
                </a:lnTo>
                <a:lnTo>
                  <a:pt x="301768" y="822211"/>
                </a:lnTo>
                <a:lnTo>
                  <a:pt x="286830" y="825222"/>
                </a:lnTo>
                <a:lnTo>
                  <a:pt x="281145" y="826225"/>
                </a:lnTo>
                <a:lnTo>
                  <a:pt x="279249" y="825222"/>
                </a:lnTo>
                <a:lnTo>
                  <a:pt x="268994" y="816525"/>
                </a:lnTo>
                <a:lnTo>
                  <a:pt x="262082" y="810059"/>
                </a:lnTo>
                <a:lnTo>
                  <a:pt x="253052" y="801362"/>
                </a:lnTo>
                <a:lnTo>
                  <a:pt x="245026" y="791773"/>
                </a:lnTo>
                <a:lnTo>
                  <a:pt x="241236" y="785753"/>
                </a:lnTo>
                <a:lnTo>
                  <a:pt x="239452" y="782408"/>
                </a:lnTo>
                <a:lnTo>
                  <a:pt x="237223" y="777837"/>
                </a:lnTo>
                <a:lnTo>
                  <a:pt x="233433" y="771704"/>
                </a:lnTo>
                <a:lnTo>
                  <a:pt x="232652" y="771258"/>
                </a:lnTo>
                <a:lnTo>
                  <a:pt x="219721" y="782631"/>
                </a:lnTo>
                <a:lnTo>
                  <a:pt x="148933" y="848747"/>
                </a:lnTo>
                <a:lnTo>
                  <a:pt x="137674" y="860008"/>
                </a:lnTo>
                <a:lnTo>
                  <a:pt x="140572" y="858893"/>
                </a:lnTo>
                <a:lnTo>
                  <a:pt x="149268" y="853430"/>
                </a:lnTo>
                <a:lnTo>
                  <a:pt x="173124" y="838155"/>
                </a:lnTo>
                <a:lnTo>
                  <a:pt x="208685" y="815076"/>
                </a:lnTo>
                <a:lnTo>
                  <a:pt x="221059" y="807160"/>
                </a:lnTo>
                <a:lnTo>
                  <a:pt x="225295" y="805041"/>
                </a:lnTo>
                <a:lnTo>
                  <a:pt x="228082" y="807829"/>
                </a:lnTo>
                <a:lnTo>
                  <a:pt x="234770" y="817194"/>
                </a:lnTo>
                <a:lnTo>
                  <a:pt x="238895" y="822992"/>
                </a:lnTo>
                <a:lnTo>
                  <a:pt x="246810" y="831131"/>
                </a:lnTo>
                <a:lnTo>
                  <a:pt x="250488" y="833695"/>
                </a:lnTo>
                <a:lnTo>
                  <a:pt x="257957" y="837932"/>
                </a:lnTo>
                <a:lnTo>
                  <a:pt x="245918" y="849528"/>
                </a:lnTo>
                <a:lnTo>
                  <a:pt x="231203" y="863464"/>
                </a:lnTo>
                <a:lnTo>
                  <a:pt x="210245" y="883088"/>
                </a:lnTo>
                <a:lnTo>
                  <a:pt x="182822" y="908508"/>
                </a:lnTo>
                <a:lnTo>
                  <a:pt x="134553" y="954890"/>
                </a:lnTo>
                <a:lnTo>
                  <a:pt x="88066" y="1002052"/>
                </a:lnTo>
                <a:lnTo>
                  <a:pt x="37010" y="1056239"/>
                </a:lnTo>
                <a:lnTo>
                  <a:pt x="7023" y="1088906"/>
                </a:lnTo>
                <a:lnTo>
                  <a:pt x="0" y="1096488"/>
                </a:lnTo>
                <a:lnTo>
                  <a:pt x="0" y="943964"/>
                </a:lnTo>
                <a:lnTo>
                  <a:pt x="223" y="791216"/>
                </a:lnTo>
                <a:lnTo>
                  <a:pt x="17613" y="779286"/>
                </a:lnTo>
                <a:lnTo>
                  <a:pt x="40912" y="762673"/>
                </a:lnTo>
                <a:lnTo>
                  <a:pt x="79037" y="734465"/>
                </a:lnTo>
                <a:lnTo>
                  <a:pt x="122959" y="701574"/>
                </a:lnTo>
                <a:lnTo>
                  <a:pt x="141353" y="678049"/>
                </a:lnTo>
                <a:lnTo>
                  <a:pt x="155733" y="659541"/>
                </a:lnTo>
                <a:lnTo>
                  <a:pt x="161084" y="653074"/>
                </a:lnTo>
                <a:lnTo>
                  <a:pt x="161530" y="652740"/>
                </a:lnTo>
                <a:lnTo>
                  <a:pt x="162868" y="652740"/>
                </a:lnTo>
                <a:lnTo>
                  <a:pt x="166101" y="653966"/>
                </a:lnTo>
                <a:lnTo>
                  <a:pt x="168887" y="655750"/>
                </a:lnTo>
                <a:lnTo>
                  <a:pt x="173904" y="659095"/>
                </a:lnTo>
                <a:lnTo>
                  <a:pt x="176356" y="659875"/>
                </a:lnTo>
                <a:lnTo>
                  <a:pt x="176468" y="659541"/>
                </a:lnTo>
                <a:lnTo>
                  <a:pt x="175130" y="654970"/>
                </a:lnTo>
                <a:lnTo>
                  <a:pt x="173458" y="651513"/>
                </a:lnTo>
                <a:lnTo>
                  <a:pt x="172232" y="648503"/>
                </a:lnTo>
                <a:lnTo>
                  <a:pt x="170560" y="642705"/>
                </a:lnTo>
                <a:lnTo>
                  <a:pt x="169556" y="625981"/>
                </a:lnTo>
                <a:lnTo>
                  <a:pt x="169556" y="598999"/>
                </a:lnTo>
                <a:lnTo>
                  <a:pt x="169668" y="579376"/>
                </a:lnTo>
                <a:lnTo>
                  <a:pt x="170337" y="548604"/>
                </a:lnTo>
                <a:lnTo>
                  <a:pt x="171897" y="526416"/>
                </a:lnTo>
                <a:lnTo>
                  <a:pt x="174461" y="510807"/>
                </a:lnTo>
                <a:lnTo>
                  <a:pt x="176245" y="505232"/>
                </a:lnTo>
                <a:lnTo>
                  <a:pt x="178809" y="497428"/>
                </a:lnTo>
                <a:lnTo>
                  <a:pt x="184383" y="488062"/>
                </a:lnTo>
                <a:lnTo>
                  <a:pt x="190068" y="481819"/>
                </a:lnTo>
                <a:lnTo>
                  <a:pt x="196868" y="474571"/>
                </a:lnTo>
                <a:lnTo>
                  <a:pt x="207458" y="462084"/>
                </a:lnTo>
                <a:lnTo>
                  <a:pt x="215708" y="450823"/>
                </a:lnTo>
                <a:lnTo>
                  <a:pt x="223065" y="439116"/>
                </a:lnTo>
                <a:lnTo>
                  <a:pt x="226855" y="432204"/>
                </a:lnTo>
                <a:lnTo>
                  <a:pt x="236108" y="415702"/>
                </a:lnTo>
                <a:lnTo>
                  <a:pt x="240121" y="409570"/>
                </a:lnTo>
                <a:lnTo>
                  <a:pt x="245026" y="406337"/>
                </a:lnTo>
                <a:lnTo>
                  <a:pt x="257400" y="399424"/>
                </a:lnTo>
                <a:close/>
                <a:moveTo>
                  <a:pt x="439665" y="343795"/>
                </a:moveTo>
                <a:lnTo>
                  <a:pt x="443567" y="344910"/>
                </a:lnTo>
                <a:lnTo>
                  <a:pt x="453266" y="348812"/>
                </a:lnTo>
                <a:lnTo>
                  <a:pt x="459731" y="351598"/>
                </a:lnTo>
                <a:lnTo>
                  <a:pt x="470990" y="359067"/>
                </a:lnTo>
                <a:lnTo>
                  <a:pt x="477345" y="364864"/>
                </a:lnTo>
                <a:lnTo>
                  <a:pt x="489161" y="375678"/>
                </a:lnTo>
                <a:lnTo>
                  <a:pt x="488046" y="389166"/>
                </a:lnTo>
                <a:lnTo>
                  <a:pt x="487824" y="393625"/>
                </a:lnTo>
                <a:lnTo>
                  <a:pt x="486820" y="399868"/>
                </a:lnTo>
                <a:lnTo>
                  <a:pt x="484925" y="404550"/>
                </a:lnTo>
                <a:lnTo>
                  <a:pt x="481581" y="410012"/>
                </a:lnTo>
                <a:lnTo>
                  <a:pt x="478905" y="413580"/>
                </a:lnTo>
                <a:lnTo>
                  <a:pt x="475004" y="418819"/>
                </a:lnTo>
                <a:lnTo>
                  <a:pt x="464748" y="429187"/>
                </a:lnTo>
                <a:lnTo>
                  <a:pt x="459620" y="433311"/>
                </a:lnTo>
                <a:lnTo>
                  <a:pt x="450144" y="440892"/>
                </a:lnTo>
                <a:lnTo>
                  <a:pt x="445462" y="445574"/>
                </a:lnTo>
                <a:lnTo>
                  <a:pt x="442452" y="448807"/>
                </a:lnTo>
                <a:lnTo>
                  <a:pt x="434203" y="455384"/>
                </a:lnTo>
                <a:lnTo>
                  <a:pt x="432085" y="456164"/>
                </a:lnTo>
                <a:lnTo>
                  <a:pt x="431528" y="455384"/>
                </a:lnTo>
                <a:lnTo>
                  <a:pt x="429521" y="447357"/>
                </a:lnTo>
                <a:lnTo>
                  <a:pt x="428406" y="441561"/>
                </a:lnTo>
                <a:lnTo>
                  <a:pt x="426846" y="433646"/>
                </a:lnTo>
                <a:lnTo>
                  <a:pt x="422609" y="421049"/>
                </a:lnTo>
                <a:lnTo>
                  <a:pt x="418596" y="413580"/>
                </a:lnTo>
                <a:lnTo>
                  <a:pt x="415363" y="409344"/>
                </a:lnTo>
                <a:lnTo>
                  <a:pt x="409455" y="403770"/>
                </a:lnTo>
                <a:lnTo>
                  <a:pt x="404773" y="400760"/>
                </a:lnTo>
                <a:lnTo>
                  <a:pt x="399868" y="397973"/>
                </a:lnTo>
                <a:lnTo>
                  <a:pt x="390393" y="394294"/>
                </a:lnTo>
                <a:lnTo>
                  <a:pt x="386157" y="393625"/>
                </a:lnTo>
                <a:lnTo>
                  <a:pt x="377684" y="392399"/>
                </a:lnTo>
                <a:lnTo>
                  <a:pt x="392399" y="378799"/>
                </a:lnTo>
                <a:lnTo>
                  <a:pt x="397862" y="373782"/>
                </a:lnTo>
                <a:lnTo>
                  <a:pt x="412242" y="362412"/>
                </a:lnTo>
                <a:lnTo>
                  <a:pt x="426957" y="351487"/>
                </a:lnTo>
                <a:lnTo>
                  <a:pt x="437659" y="344464"/>
                </a:lnTo>
                <a:close/>
                <a:moveTo>
                  <a:pt x="420942" y="0"/>
                </a:moveTo>
                <a:cubicBezTo>
                  <a:pt x="421050" y="37"/>
                  <a:pt x="421159" y="37"/>
                  <a:pt x="421268" y="112"/>
                </a:cubicBezTo>
                <a:cubicBezTo>
                  <a:pt x="421304" y="149"/>
                  <a:pt x="421340" y="149"/>
                  <a:pt x="421376" y="187"/>
                </a:cubicBezTo>
                <a:lnTo>
                  <a:pt x="436330" y="40357"/>
                </a:lnTo>
                <a:lnTo>
                  <a:pt x="456063" y="96454"/>
                </a:lnTo>
                <a:cubicBezTo>
                  <a:pt x="457330" y="100184"/>
                  <a:pt x="458562" y="103951"/>
                  <a:pt x="459829" y="107681"/>
                </a:cubicBezTo>
                <a:lnTo>
                  <a:pt x="467324" y="128792"/>
                </a:lnTo>
                <a:cubicBezTo>
                  <a:pt x="468519" y="132149"/>
                  <a:pt x="469677" y="135543"/>
                  <a:pt x="470872" y="138900"/>
                </a:cubicBezTo>
                <a:lnTo>
                  <a:pt x="474891" y="153298"/>
                </a:lnTo>
                <a:lnTo>
                  <a:pt x="474891" y="155088"/>
                </a:lnTo>
                <a:lnTo>
                  <a:pt x="461639" y="160459"/>
                </a:lnTo>
                <a:lnTo>
                  <a:pt x="419168" y="175043"/>
                </a:lnTo>
                <a:lnTo>
                  <a:pt x="388608" y="185524"/>
                </a:lnTo>
                <a:lnTo>
                  <a:pt x="369092" y="193095"/>
                </a:lnTo>
                <a:lnTo>
                  <a:pt x="365761" y="195221"/>
                </a:lnTo>
                <a:cubicBezTo>
                  <a:pt x="365508" y="195594"/>
                  <a:pt x="365218" y="195967"/>
                  <a:pt x="364965" y="196340"/>
                </a:cubicBezTo>
                <a:lnTo>
                  <a:pt x="364965" y="196825"/>
                </a:lnTo>
                <a:lnTo>
                  <a:pt x="369092" y="212640"/>
                </a:lnTo>
                <a:lnTo>
                  <a:pt x="382381" y="260233"/>
                </a:lnTo>
                <a:cubicBezTo>
                  <a:pt x="387160" y="277465"/>
                  <a:pt x="391976" y="294660"/>
                  <a:pt x="396755" y="311892"/>
                </a:cubicBezTo>
                <a:lnTo>
                  <a:pt x="405228" y="342439"/>
                </a:lnTo>
                <a:cubicBezTo>
                  <a:pt x="370468" y="381193"/>
                  <a:pt x="361706" y="381006"/>
                  <a:pt x="316591" y="372987"/>
                </a:cubicBezTo>
                <a:cubicBezTo>
                  <a:pt x="314383" y="366311"/>
                  <a:pt x="312210" y="359671"/>
                  <a:pt x="310001" y="352995"/>
                </a:cubicBezTo>
                <a:cubicBezTo>
                  <a:pt x="309531" y="351801"/>
                  <a:pt x="309024" y="350570"/>
                  <a:pt x="308553" y="349340"/>
                </a:cubicBezTo>
                <a:lnTo>
                  <a:pt x="307467" y="344752"/>
                </a:lnTo>
                <a:cubicBezTo>
                  <a:pt x="305946" y="339567"/>
                  <a:pt x="304389" y="334346"/>
                  <a:pt x="302868" y="329161"/>
                </a:cubicBezTo>
                <a:lnTo>
                  <a:pt x="278356" y="253668"/>
                </a:lnTo>
                <a:cubicBezTo>
                  <a:pt x="276292" y="247514"/>
                  <a:pt x="274192" y="241323"/>
                  <a:pt x="272128" y="235168"/>
                </a:cubicBezTo>
                <a:cubicBezTo>
                  <a:pt x="271476" y="233714"/>
                  <a:pt x="270861" y="232222"/>
                  <a:pt x="270209" y="230767"/>
                </a:cubicBezTo>
                <a:cubicBezTo>
                  <a:pt x="269521" y="229797"/>
                  <a:pt x="268797" y="228828"/>
                  <a:pt x="268109" y="227895"/>
                </a:cubicBezTo>
                <a:cubicBezTo>
                  <a:pt x="267675" y="227634"/>
                  <a:pt x="267204" y="227373"/>
                  <a:pt x="266769" y="227112"/>
                </a:cubicBezTo>
                <a:cubicBezTo>
                  <a:pt x="266552" y="227186"/>
                  <a:pt x="266299" y="227186"/>
                  <a:pt x="266081" y="227224"/>
                </a:cubicBezTo>
                <a:lnTo>
                  <a:pt x="256957" y="230282"/>
                </a:lnTo>
                <a:lnTo>
                  <a:pt x="231757" y="239047"/>
                </a:lnTo>
                <a:lnTo>
                  <a:pt x="178350" y="257212"/>
                </a:lnTo>
                <a:lnTo>
                  <a:pt x="118499" y="276943"/>
                </a:lnTo>
                <a:lnTo>
                  <a:pt x="113031" y="278062"/>
                </a:lnTo>
                <a:cubicBezTo>
                  <a:pt x="112959" y="277913"/>
                  <a:pt x="112887" y="277801"/>
                  <a:pt x="112814" y="277652"/>
                </a:cubicBezTo>
                <a:cubicBezTo>
                  <a:pt x="112887" y="276421"/>
                  <a:pt x="112959" y="275264"/>
                  <a:pt x="113031" y="274034"/>
                </a:cubicBezTo>
                <a:lnTo>
                  <a:pt x="117051" y="254228"/>
                </a:lnTo>
                <a:cubicBezTo>
                  <a:pt x="119585" y="242628"/>
                  <a:pt x="122083" y="231028"/>
                  <a:pt x="124618" y="219428"/>
                </a:cubicBezTo>
                <a:lnTo>
                  <a:pt x="132222" y="185225"/>
                </a:lnTo>
                <a:cubicBezTo>
                  <a:pt x="133525" y="179220"/>
                  <a:pt x="134792" y="173215"/>
                  <a:pt x="136096" y="167210"/>
                </a:cubicBezTo>
                <a:lnTo>
                  <a:pt x="143482" y="133455"/>
                </a:lnTo>
                <a:lnTo>
                  <a:pt x="151738" y="98021"/>
                </a:lnTo>
                <a:cubicBezTo>
                  <a:pt x="152172" y="96865"/>
                  <a:pt x="152607" y="95746"/>
                  <a:pt x="153041" y="94552"/>
                </a:cubicBezTo>
                <a:lnTo>
                  <a:pt x="172774" y="86981"/>
                </a:lnTo>
                <a:lnTo>
                  <a:pt x="311015" y="37485"/>
                </a:lnTo>
                <a:lnTo>
                  <a:pt x="368549" y="17269"/>
                </a:lnTo>
                <a:lnTo>
                  <a:pt x="387957" y="10593"/>
                </a:lnTo>
                <a:lnTo>
                  <a:pt x="404757" y="4364"/>
                </a:lnTo>
                <a:lnTo>
                  <a:pt x="410333" y="2536"/>
                </a:lnTo>
                <a:lnTo>
                  <a:pt x="418914" y="112"/>
                </a:lnTo>
                <a:cubicBezTo>
                  <a:pt x="419602" y="37"/>
                  <a:pt x="420254" y="37"/>
                  <a:pt x="420942" y="0"/>
                </a:cubicBez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184889632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929CA5"/>
        </a:solidFill>
        <a:effectLst/>
      </p:bgPr>
    </p:bg>
    <p:spTree>
      <p:nvGrpSpPr>
        <p:cNvPr id="1" name=""/>
        <p:cNvGrpSpPr/>
        <p:nvPr/>
      </p:nvGrpSpPr>
      <p:grpSpPr>
        <a:xfrm>
          <a:off x="0" y="0"/>
          <a:ext cx="0" cy="0"/>
          <a:chOff x="0" y="0"/>
          <a:chExt cx="0" cy="0"/>
        </a:xfrm>
      </p:grpSpPr>
      <p:sp>
        <p:nvSpPr>
          <p:cNvPr id="4" name="Rectangle 3"/>
          <p:cNvSpPr/>
          <p:nvPr/>
        </p:nvSpPr>
        <p:spPr>
          <a:xfrm>
            <a:off x="18054" y="2719882"/>
            <a:ext cx="12173946" cy="1323439"/>
          </a:xfrm>
          <a:prstGeom prst="rect">
            <a:avLst/>
          </a:prstGeom>
        </p:spPr>
        <p:txBody>
          <a:bodyPr wrap="square">
            <a:spAutoFit/>
          </a:bodyPr>
          <a:lstStyle/>
          <a:p>
            <a:pPr algn="ctr"/>
            <a:r>
              <a:rPr lang="en-US" sz="8000" b="1" dirty="0">
                <a:solidFill>
                  <a:schemeClr val="bg1"/>
                </a:solidFill>
                <a:latin typeface="Arial" panose="020B0604020202020204" pitchFamily="34" charset="0"/>
                <a:cs typeface="Arial" panose="020B0604020202020204" pitchFamily="34" charset="0"/>
              </a:rPr>
              <a:t>Use </a:t>
            </a:r>
            <a:r>
              <a:rPr lang="en-US" sz="8000" b="1" dirty="0" smtClean="0">
                <a:solidFill>
                  <a:schemeClr val="bg1"/>
                </a:solidFill>
                <a:latin typeface="Arial" panose="020B0604020202020204" pitchFamily="34" charset="0"/>
                <a:cs typeface="Arial" panose="020B0604020202020204" pitchFamily="34" charset="0"/>
              </a:rPr>
              <a:t>Visuals</a:t>
            </a:r>
            <a:endParaRPr lang="en-US" sz="2800" b="1" dirty="0">
              <a:solidFill>
                <a:schemeClr val="bg1"/>
              </a:solidFill>
              <a:latin typeface="Arial" panose="020B0604020202020204" pitchFamily="34" charset="0"/>
              <a:cs typeface="Arial" panose="020B0604020202020204" pitchFamily="34" charset="0"/>
            </a:endParaRPr>
          </a:p>
        </p:txBody>
      </p:sp>
      <p:sp>
        <p:nvSpPr>
          <p:cNvPr id="25" name="Rectangle 24"/>
          <p:cNvSpPr/>
          <p:nvPr/>
        </p:nvSpPr>
        <p:spPr>
          <a:xfrm>
            <a:off x="0" y="0"/>
            <a:ext cx="12192000" cy="180000"/>
          </a:xfrm>
          <a:prstGeom prst="rect">
            <a:avLst/>
          </a:prstGeom>
          <a:solidFill>
            <a:schemeClr val="tx1">
              <a:lumMod val="75000"/>
              <a:lumOff val="2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p:cNvSpPr/>
          <p:nvPr/>
        </p:nvSpPr>
        <p:spPr>
          <a:xfrm>
            <a:off x="381000" y="522329"/>
            <a:ext cx="609600" cy="609600"/>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chemeClr val="bg1"/>
                </a:solidFill>
                <a:latin typeface="Arial" panose="020B0604020202020204" pitchFamily="34" charset="0"/>
                <a:cs typeface="Arial" panose="020B0604020202020204" pitchFamily="34" charset="0"/>
              </a:rPr>
              <a:t>6</a:t>
            </a:r>
            <a:endParaRPr lang="en-US" sz="3200" dirty="0">
              <a:solidFill>
                <a:schemeClr val="bg1"/>
              </a:solidFill>
              <a:latin typeface="Arial" panose="020B0604020202020204" pitchFamily="34" charset="0"/>
              <a:cs typeface="Arial" panose="020B0604020202020204" pitchFamily="34" charset="0"/>
            </a:endParaRPr>
          </a:p>
        </p:txBody>
      </p:sp>
      <p:sp>
        <p:nvSpPr>
          <p:cNvPr id="10" name="Rectangle 9"/>
          <p:cNvSpPr/>
          <p:nvPr/>
        </p:nvSpPr>
        <p:spPr>
          <a:xfrm>
            <a:off x="2094505" y="3962400"/>
            <a:ext cx="7924800" cy="1569660"/>
          </a:xfrm>
          <a:prstGeom prst="rect">
            <a:avLst/>
          </a:prstGeom>
        </p:spPr>
        <p:txBody>
          <a:bodyPr wrap="square">
            <a:spAutoFit/>
          </a:bodyPr>
          <a:lstStyle/>
          <a:p>
            <a:pPr algn="ctr"/>
            <a:r>
              <a:rPr lang="en-US" dirty="0">
                <a:solidFill>
                  <a:schemeClr val="bg1"/>
                </a:solidFill>
                <a:latin typeface="Calibri Light" panose="020F0302020204030204" pitchFamily="34" charset="0"/>
              </a:rPr>
              <a:t>Lorem ipsum dolor sit amet, consectetur adipiscing elit. Sed viverra velit quis ex faucibus, nec rhoncus mauris scelerisque. Nam at nulla sollicitudin, commodo felis a, tincidunt turpis. Aliquam aliquam, neque eget volutpat euismod.</a:t>
            </a:r>
          </a:p>
        </p:txBody>
      </p:sp>
      <p:sp>
        <p:nvSpPr>
          <p:cNvPr id="18" name="Oval 17"/>
          <p:cNvSpPr/>
          <p:nvPr/>
        </p:nvSpPr>
        <p:spPr>
          <a:xfrm>
            <a:off x="5334000" y="1114961"/>
            <a:ext cx="1524000" cy="1524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9"/>
          <p:cNvGrpSpPr>
            <a:grpSpLocks noChangeAspect="1"/>
          </p:cNvGrpSpPr>
          <p:nvPr/>
        </p:nvGrpSpPr>
        <p:grpSpPr bwMode="auto">
          <a:xfrm>
            <a:off x="5693366" y="1392482"/>
            <a:ext cx="947741" cy="830267"/>
            <a:chOff x="3589" y="1857"/>
            <a:chExt cx="597" cy="523"/>
          </a:xfrm>
          <a:solidFill>
            <a:schemeClr val="accent3"/>
          </a:solidFill>
        </p:grpSpPr>
        <p:sp>
          <p:nvSpPr>
            <p:cNvPr id="26" name="Freeform 11"/>
            <p:cNvSpPr>
              <a:spLocks/>
            </p:cNvSpPr>
            <p:nvPr/>
          </p:nvSpPr>
          <p:spPr bwMode="auto">
            <a:xfrm>
              <a:off x="3759" y="1857"/>
              <a:ext cx="427" cy="476"/>
            </a:xfrm>
            <a:custGeom>
              <a:avLst/>
              <a:gdLst>
                <a:gd name="T0" fmla="*/ 208 w 211"/>
                <a:gd name="T1" fmla="*/ 81 h 233"/>
                <a:gd name="T2" fmla="*/ 41 w 211"/>
                <a:gd name="T3" fmla="*/ 1 h 233"/>
                <a:gd name="T4" fmla="*/ 36 w 211"/>
                <a:gd name="T5" fmla="*/ 3 h 233"/>
                <a:gd name="T6" fmla="*/ 0 w 211"/>
                <a:gd name="T7" fmla="*/ 79 h 233"/>
                <a:gd name="T8" fmla="*/ 20 w 211"/>
                <a:gd name="T9" fmla="*/ 79 h 233"/>
                <a:gd name="T10" fmla="*/ 46 w 211"/>
                <a:gd name="T11" fmla="*/ 23 h 233"/>
                <a:gd name="T12" fmla="*/ 191 w 211"/>
                <a:gd name="T13" fmla="*/ 92 h 233"/>
                <a:gd name="T14" fmla="*/ 146 w 211"/>
                <a:gd name="T15" fmla="*/ 187 h 233"/>
                <a:gd name="T16" fmla="*/ 120 w 211"/>
                <a:gd name="T17" fmla="*/ 175 h 233"/>
                <a:gd name="T18" fmla="*/ 120 w 211"/>
                <a:gd name="T19" fmla="*/ 224 h 233"/>
                <a:gd name="T20" fmla="*/ 136 w 211"/>
                <a:gd name="T21" fmla="*/ 232 h 233"/>
                <a:gd name="T22" fmla="*/ 141 w 211"/>
                <a:gd name="T23" fmla="*/ 230 h 233"/>
                <a:gd name="T24" fmla="*/ 210 w 211"/>
                <a:gd name="T25" fmla="*/ 86 h 233"/>
                <a:gd name="T26" fmla="*/ 208 w 211"/>
                <a:gd name="T27" fmla="*/ 81 h 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1" h="233">
                  <a:moveTo>
                    <a:pt x="208" y="81"/>
                  </a:moveTo>
                  <a:cubicBezTo>
                    <a:pt x="41" y="1"/>
                    <a:pt x="41" y="1"/>
                    <a:pt x="41" y="1"/>
                  </a:cubicBezTo>
                  <a:cubicBezTo>
                    <a:pt x="39" y="0"/>
                    <a:pt x="37" y="1"/>
                    <a:pt x="36" y="3"/>
                  </a:cubicBezTo>
                  <a:cubicBezTo>
                    <a:pt x="0" y="79"/>
                    <a:pt x="0" y="79"/>
                    <a:pt x="0" y="79"/>
                  </a:cubicBezTo>
                  <a:cubicBezTo>
                    <a:pt x="20" y="79"/>
                    <a:pt x="20" y="79"/>
                    <a:pt x="20" y="79"/>
                  </a:cubicBezTo>
                  <a:cubicBezTo>
                    <a:pt x="46" y="23"/>
                    <a:pt x="46" y="23"/>
                    <a:pt x="46" y="23"/>
                  </a:cubicBezTo>
                  <a:cubicBezTo>
                    <a:pt x="191" y="92"/>
                    <a:pt x="191" y="92"/>
                    <a:pt x="191" y="92"/>
                  </a:cubicBezTo>
                  <a:cubicBezTo>
                    <a:pt x="146" y="187"/>
                    <a:pt x="146" y="187"/>
                    <a:pt x="146" y="187"/>
                  </a:cubicBezTo>
                  <a:cubicBezTo>
                    <a:pt x="120" y="175"/>
                    <a:pt x="120" y="175"/>
                    <a:pt x="120" y="175"/>
                  </a:cubicBezTo>
                  <a:cubicBezTo>
                    <a:pt x="120" y="224"/>
                    <a:pt x="120" y="224"/>
                    <a:pt x="120" y="224"/>
                  </a:cubicBezTo>
                  <a:cubicBezTo>
                    <a:pt x="136" y="232"/>
                    <a:pt x="136" y="232"/>
                    <a:pt x="136" y="232"/>
                  </a:cubicBezTo>
                  <a:cubicBezTo>
                    <a:pt x="138" y="233"/>
                    <a:pt x="140" y="232"/>
                    <a:pt x="141" y="230"/>
                  </a:cubicBezTo>
                  <a:cubicBezTo>
                    <a:pt x="210" y="86"/>
                    <a:pt x="210" y="86"/>
                    <a:pt x="210" y="86"/>
                  </a:cubicBezTo>
                  <a:cubicBezTo>
                    <a:pt x="211" y="84"/>
                    <a:pt x="210" y="82"/>
                    <a:pt x="208"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2"/>
            <p:cNvSpPr>
              <a:spLocks noEditPoints="1"/>
            </p:cNvSpPr>
            <p:nvPr/>
          </p:nvSpPr>
          <p:spPr bwMode="auto">
            <a:xfrm>
              <a:off x="3589" y="2036"/>
              <a:ext cx="391" cy="344"/>
            </a:xfrm>
            <a:custGeom>
              <a:avLst/>
              <a:gdLst>
                <a:gd name="T0" fmla="*/ 189 w 193"/>
                <a:gd name="T1" fmla="*/ 0 h 168"/>
                <a:gd name="T2" fmla="*/ 4 w 193"/>
                <a:gd name="T3" fmla="*/ 0 h 168"/>
                <a:gd name="T4" fmla="*/ 0 w 193"/>
                <a:gd name="T5" fmla="*/ 4 h 168"/>
                <a:gd name="T6" fmla="*/ 0 w 193"/>
                <a:gd name="T7" fmla="*/ 164 h 168"/>
                <a:gd name="T8" fmla="*/ 4 w 193"/>
                <a:gd name="T9" fmla="*/ 168 h 168"/>
                <a:gd name="T10" fmla="*/ 189 w 193"/>
                <a:gd name="T11" fmla="*/ 168 h 168"/>
                <a:gd name="T12" fmla="*/ 193 w 193"/>
                <a:gd name="T13" fmla="*/ 164 h 168"/>
                <a:gd name="T14" fmla="*/ 193 w 193"/>
                <a:gd name="T15" fmla="*/ 4 h 168"/>
                <a:gd name="T16" fmla="*/ 189 w 193"/>
                <a:gd name="T17" fmla="*/ 0 h 168"/>
                <a:gd name="T18" fmla="*/ 178 w 193"/>
                <a:gd name="T19" fmla="*/ 122 h 168"/>
                <a:gd name="T20" fmla="*/ 166 w 193"/>
                <a:gd name="T21" fmla="*/ 122 h 168"/>
                <a:gd name="T22" fmla="*/ 138 w 193"/>
                <a:gd name="T23" fmla="*/ 84 h 168"/>
                <a:gd name="T24" fmla="*/ 116 w 193"/>
                <a:gd name="T25" fmla="*/ 122 h 168"/>
                <a:gd name="T26" fmla="*/ 87 w 193"/>
                <a:gd name="T27" fmla="*/ 62 h 168"/>
                <a:gd name="T28" fmla="*/ 46 w 193"/>
                <a:gd name="T29" fmla="*/ 122 h 168"/>
                <a:gd name="T30" fmla="*/ 18 w 193"/>
                <a:gd name="T31" fmla="*/ 122 h 168"/>
                <a:gd name="T32" fmla="*/ 18 w 193"/>
                <a:gd name="T33" fmla="*/ 18 h 168"/>
                <a:gd name="T34" fmla="*/ 178 w 193"/>
                <a:gd name="T35" fmla="*/ 18 h 168"/>
                <a:gd name="T36" fmla="*/ 178 w 193"/>
                <a:gd name="T37" fmla="*/ 122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3" h="168">
                  <a:moveTo>
                    <a:pt x="189" y="0"/>
                  </a:moveTo>
                  <a:cubicBezTo>
                    <a:pt x="4" y="0"/>
                    <a:pt x="4" y="0"/>
                    <a:pt x="4" y="0"/>
                  </a:cubicBezTo>
                  <a:cubicBezTo>
                    <a:pt x="2" y="0"/>
                    <a:pt x="0" y="2"/>
                    <a:pt x="0" y="4"/>
                  </a:cubicBezTo>
                  <a:cubicBezTo>
                    <a:pt x="0" y="164"/>
                    <a:pt x="0" y="164"/>
                    <a:pt x="0" y="164"/>
                  </a:cubicBezTo>
                  <a:cubicBezTo>
                    <a:pt x="0" y="166"/>
                    <a:pt x="2" y="168"/>
                    <a:pt x="4" y="168"/>
                  </a:cubicBezTo>
                  <a:cubicBezTo>
                    <a:pt x="189" y="168"/>
                    <a:pt x="189" y="168"/>
                    <a:pt x="189" y="168"/>
                  </a:cubicBezTo>
                  <a:cubicBezTo>
                    <a:pt x="191" y="168"/>
                    <a:pt x="193" y="166"/>
                    <a:pt x="193" y="164"/>
                  </a:cubicBezTo>
                  <a:cubicBezTo>
                    <a:pt x="193" y="4"/>
                    <a:pt x="193" y="4"/>
                    <a:pt x="193" y="4"/>
                  </a:cubicBezTo>
                  <a:cubicBezTo>
                    <a:pt x="193" y="2"/>
                    <a:pt x="191" y="0"/>
                    <a:pt x="189" y="0"/>
                  </a:cubicBezTo>
                  <a:close/>
                  <a:moveTo>
                    <a:pt x="178" y="122"/>
                  </a:moveTo>
                  <a:cubicBezTo>
                    <a:pt x="166" y="122"/>
                    <a:pt x="166" y="122"/>
                    <a:pt x="166" y="122"/>
                  </a:cubicBezTo>
                  <a:cubicBezTo>
                    <a:pt x="159" y="105"/>
                    <a:pt x="151" y="81"/>
                    <a:pt x="138" y="84"/>
                  </a:cubicBezTo>
                  <a:cubicBezTo>
                    <a:pt x="123" y="88"/>
                    <a:pt x="116" y="122"/>
                    <a:pt x="116" y="122"/>
                  </a:cubicBezTo>
                  <a:cubicBezTo>
                    <a:pt x="116" y="122"/>
                    <a:pt x="108" y="83"/>
                    <a:pt x="87" y="62"/>
                  </a:cubicBezTo>
                  <a:cubicBezTo>
                    <a:pt x="66" y="41"/>
                    <a:pt x="46" y="122"/>
                    <a:pt x="46" y="122"/>
                  </a:cubicBezTo>
                  <a:cubicBezTo>
                    <a:pt x="18" y="122"/>
                    <a:pt x="18" y="122"/>
                    <a:pt x="18" y="122"/>
                  </a:cubicBezTo>
                  <a:cubicBezTo>
                    <a:pt x="18" y="18"/>
                    <a:pt x="18" y="18"/>
                    <a:pt x="18" y="18"/>
                  </a:cubicBezTo>
                  <a:cubicBezTo>
                    <a:pt x="178" y="18"/>
                    <a:pt x="178" y="18"/>
                    <a:pt x="178" y="18"/>
                  </a:cubicBezTo>
                  <a:lnTo>
                    <a:pt x="178" y="1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Oval 13"/>
            <p:cNvSpPr>
              <a:spLocks noChangeArrowheads="1"/>
            </p:cNvSpPr>
            <p:nvPr/>
          </p:nvSpPr>
          <p:spPr bwMode="auto">
            <a:xfrm>
              <a:off x="3652" y="2092"/>
              <a:ext cx="53" cy="5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4"/>
            <p:cNvSpPr>
              <a:spLocks/>
            </p:cNvSpPr>
            <p:nvPr/>
          </p:nvSpPr>
          <p:spPr bwMode="auto">
            <a:xfrm>
              <a:off x="3818" y="2098"/>
              <a:ext cx="109" cy="43"/>
            </a:xfrm>
            <a:custGeom>
              <a:avLst/>
              <a:gdLst>
                <a:gd name="T0" fmla="*/ 18 w 54"/>
                <a:gd name="T1" fmla="*/ 19 h 21"/>
                <a:gd name="T2" fmla="*/ 26 w 54"/>
                <a:gd name="T3" fmla="*/ 19 h 21"/>
                <a:gd name="T4" fmla="*/ 37 w 54"/>
                <a:gd name="T5" fmla="*/ 21 h 21"/>
                <a:gd name="T6" fmla="*/ 54 w 54"/>
                <a:gd name="T7" fmla="*/ 10 h 21"/>
                <a:gd name="T8" fmla="*/ 37 w 54"/>
                <a:gd name="T9" fmla="*/ 0 h 21"/>
                <a:gd name="T10" fmla="*/ 27 w 54"/>
                <a:gd name="T11" fmla="*/ 1 h 21"/>
                <a:gd name="T12" fmla="*/ 22 w 54"/>
                <a:gd name="T13" fmla="*/ 0 h 21"/>
                <a:gd name="T14" fmla="*/ 20 w 54"/>
                <a:gd name="T15" fmla="*/ 0 h 21"/>
                <a:gd name="T16" fmla="*/ 14 w 54"/>
                <a:gd name="T17" fmla="*/ 5 h 21"/>
                <a:gd name="T18" fmla="*/ 0 w 54"/>
                <a:gd name="T19" fmla="*/ 12 h 21"/>
                <a:gd name="T20" fmla="*/ 18 w 54"/>
                <a:gd name="T21" fmla="*/ 19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4" h="21">
                  <a:moveTo>
                    <a:pt x="18" y="19"/>
                  </a:moveTo>
                  <a:cubicBezTo>
                    <a:pt x="21" y="19"/>
                    <a:pt x="24" y="19"/>
                    <a:pt x="26" y="19"/>
                  </a:cubicBezTo>
                  <a:cubicBezTo>
                    <a:pt x="29" y="20"/>
                    <a:pt x="33" y="21"/>
                    <a:pt x="37" y="21"/>
                  </a:cubicBezTo>
                  <a:cubicBezTo>
                    <a:pt x="46" y="21"/>
                    <a:pt x="54" y="16"/>
                    <a:pt x="54" y="10"/>
                  </a:cubicBezTo>
                  <a:cubicBezTo>
                    <a:pt x="54" y="4"/>
                    <a:pt x="46" y="0"/>
                    <a:pt x="37" y="0"/>
                  </a:cubicBezTo>
                  <a:cubicBezTo>
                    <a:pt x="33" y="0"/>
                    <a:pt x="30" y="0"/>
                    <a:pt x="27" y="1"/>
                  </a:cubicBezTo>
                  <a:cubicBezTo>
                    <a:pt x="26" y="0"/>
                    <a:pt x="24" y="0"/>
                    <a:pt x="22" y="0"/>
                  </a:cubicBezTo>
                  <a:cubicBezTo>
                    <a:pt x="20" y="0"/>
                    <a:pt x="20" y="0"/>
                    <a:pt x="20" y="0"/>
                  </a:cubicBezTo>
                  <a:cubicBezTo>
                    <a:pt x="17" y="0"/>
                    <a:pt x="14" y="2"/>
                    <a:pt x="14" y="5"/>
                  </a:cubicBezTo>
                  <a:cubicBezTo>
                    <a:pt x="6" y="6"/>
                    <a:pt x="0" y="9"/>
                    <a:pt x="0" y="12"/>
                  </a:cubicBezTo>
                  <a:cubicBezTo>
                    <a:pt x="0" y="16"/>
                    <a:pt x="8" y="19"/>
                    <a:pt x="18"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04248331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929CA5"/>
        </a:solidFill>
        <a:effectLst/>
      </p:bgPr>
    </p:bg>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3" cstate="print">
            <a:extLst>
              <a:ext uri="{BEBA8EAE-BF5A-486C-A8C5-ECC9F3942E4B}">
                <a14:imgProps xmlns:a14="http://schemas.microsoft.com/office/drawing/2010/main">
                  <a14:imgLayer r:embed="rId4">
                    <a14:imgEffect>
                      <a14:artisticBlur/>
                    </a14:imgEffect>
                    <a14:imgEffect>
                      <a14:sharpenSoften amount="-10000"/>
                    </a14:imgEffect>
                    <a14:imgEffect>
                      <a14:brightnessContrast bright="-20000" contrast="-20000"/>
                    </a14:imgEffect>
                  </a14:imgLayer>
                </a14:imgProps>
              </a:ext>
              <a:ext uri="{28A0092B-C50C-407E-A947-70E740481C1C}">
                <a14:useLocalDpi xmlns:a14="http://schemas.microsoft.com/office/drawing/2010/main" val="0"/>
              </a:ext>
            </a:extLst>
          </a:blip>
          <a:srcRect t="9731" b="9731"/>
          <a:stretch/>
        </p:blipFill>
        <p:spPr>
          <a:xfrm>
            <a:off x="0" y="-1"/>
            <a:ext cx="12192000" cy="6858001"/>
          </a:xfrm>
          <a:prstGeom prst="rect">
            <a:avLst/>
          </a:prstGeom>
        </p:spPr>
      </p:pic>
      <p:sp>
        <p:nvSpPr>
          <p:cNvPr id="19" name="Rectangle 18"/>
          <p:cNvSpPr/>
          <p:nvPr/>
        </p:nvSpPr>
        <p:spPr>
          <a:xfrm>
            <a:off x="0" y="0"/>
            <a:ext cx="12192000" cy="6858000"/>
          </a:xfrm>
          <a:prstGeom prst="rect">
            <a:avLst/>
          </a:pr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p:cNvSpPr/>
          <p:nvPr/>
        </p:nvSpPr>
        <p:spPr>
          <a:xfrm>
            <a:off x="381000" y="522329"/>
            <a:ext cx="609600" cy="609600"/>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chemeClr val="bg1"/>
                </a:solidFill>
                <a:latin typeface="Arial" panose="020B0604020202020204" pitchFamily="34" charset="0"/>
                <a:cs typeface="Arial" panose="020B0604020202020204" pitchFamily="34" charset="0"/>
              </a:rPr>
              <a:t>7</a:t>
            </a:r>
            <a:endParaRPr lang="en-US" sz="3200" dirty="0">
              <a:solidFill>
                <a:schemeClr val="bg1"/>
              </a:solidFill>
              <a:latin typeface="Arial" panose="020B0604020202020204" pitchFamily="34" charset="0"/>
              <a:cs typeface="Arial" panose="020B0604020202020204" pitchFamily="34" charset="0"/>
            </a:endParaRPr>
          </a:p>
        </p:txBody>
      </p:sp>
      <p:sp>
        <p:nvSpPr>
          <p:cNvPr id="5" name="Rectangle 4"/>
          <p:cNvSpPr/>
          <p:nvPr/>
        </p:nvSpPr>
        <p:spPr>
          <a:xfrm>
            <a:off x="1" y="2191802"/>
            <a:ext cx="12192000" cy="1323439"/>
          </a:xfrm>
          <a:prstGeom prst="rect">
            <a:avLst/>
          </a:prstGeom>
        </p:spPr>
        <p:txBody>
          <a:bodyPr wrap="square">
            <a:spAutoFit/>
          </a:bodyPr>
          <a:lstStyle/>
          <a:p>
            <a:pPr algn="ctr"/>
            <a:r>
              <a:rPr lang="en-US" sz="8000" b="1" spc="-300" dirty="0" smtClean="0">
                <a:solidFill>
                  <a:schemeClr val="accent1"/>
                </a:solidFill>
                <a:effectLst>
                  <a:outerShdw blurRad="254000" sx="102000" sy="102000" algn="ctr" rotWithShape="0">
                    <a:prstClr val="black">
                      <a:alpha val="40000"/>
                    </a:prstClr>
                  </a:outerShdw>
                </a:effectLst>
                <a:latin typeface="Arial" panose="020B0604020202020204" pitchFamily="34" charset="0"/>
                <a:cs typeface="Arial" panose="020B0604020202020204" pitchFamily="34" charset="0"/>
              </a:rPr>
              <a:t>Brief and To</a:t>
            </a:r>
            <a:endParaRPr lang="en-US" sz="8000" b="1" spc="-300" dirty="0">
              <a:solidFill>
                <a:schemeClr val="accent1"/>
              </a:solidFill>
              <a:effectLst>
                <a:outerShdw blurRad="254000" sx="102000" sy="102000" algn="ctr" rotWithShape="0">
                  <a:prstClr val="black">
                    <a:alpha val="40000"/>
                  </a:prstClr>
                </a:outerShdw>
              </a:effectLst>
              <a:latin typeface="Arial" panose="020B0604020202020204" pitchFamily="34" charset="0"/>
              <a:cs typeface="Arial" panose="020B0604020202020204" pitchFamily="34" charset="0"/>
            </a:endParaRPr>
          </a:p>
        </p:txBody>
      </p:sp>
      <p:sp>
        <p:nvSpPr>
          <p:cNvPr id="8" name="Rectangle 7"/>
          <p:cNvSpPr/>
          <p:nvPr/>
        </p:nvSpPr>
        <p:spPr>
          <a:xfrm>
            <a:off x="0" y="3029600"/>
            <a:ext cx="12192000" cy="1446550"/>
          </a:xfrm>
          <a:prstGeom prst="rect">
            <a:avLst/>
          </a:prstGeom>
        </p:spPr>
        <p:txBody>
          <a:bodyPr wrap="square">
            <a:spAutoFit/>
          </a:bodyPr>
          <a:lstStyle/>
          <a:p>
            <a:pPr algn="ctr"/>
            <a:r>
              <a:rPr lang="en-US" sz="4400" b="1" dirty="0" smtClean="0">
                <a:solidFill>
                  <a:schemeClr val="bg1"/>
                </a:solidFill>
                <a:effectLst>
                  <a:outerShdw blurRad="254000" sx="102000" sy="102000" algn="ctr" rotWithShape="0">
                    <a:prstClr val="black">
                      <a:alpha val="40000"/>
                    </a:prstClr>
                  </a:outerShdw>
                </a:effectLst>
                <a:latin typeface="Arial" panose="020B0604020202020204" pitchFamily="34" charset="0"/>
                <a:cs typeface="Arial" panose="020B0604020202020204" pitchFamily="34" charset="0"/>
              </a:rPr>
              <a:t>the</a:t>
            </a:r>
            <a:r>
              <a:rPr lang="en-US" sz="3200" b="1" dirty="0" smtClean="0">
                <a:solidFill>
                  <a:schemeClr val="bg1"/>
                </a:solidFill>
                <a:effectLst>
                  <a:outerShdw blurRad="254000" sx="102000" sy="102000" algn="ctr" rotWithShape="0">
                    <a:prstClr val="black">
                      <a:alpha val="40000"/>
                    </a:prstClr>
                  </a:outerShdw>
                </a:effectLst>
                <a:latin typeface="Arial" panose="020B0604020202020204" pitchFamily="34" charset="0"/>
                <a:cs typeface="Arial" panose="020B0604020202020204" pitchFamily="34" charset="0"/>
              </a:rPr>
              <a:t> </a:t>
            </a:r>
            <a:r>
              <a:rPr lang="en-US" sz="8800" b="1" dirty="0">
                <a:solidFill>
                  <a:schemeClr val="bg1"/>
                </a:solidFill>
                <a:effectLst>
                  <a:outerShdw blurRad="254000" sx="102000" sy="102000" algn="ctr" rotWithShape="0">
                    <a:prstClr val="black">
                      <a:alpha val="40000"/>
                    </a:prstClr>
                  </a:outerShdw>
                </a:effectLst>
                <a:latin typeface="Arial" panose="020B0604020202020204" pitchFamily="34" charset="0"/>
                <a:cs typeface="Arial" panose="020B0604020202020204" pitchFamily="34" charset="0"/>
              </a:rPr>
              <a:t>Point content</a:t>
            </a:r>
          </a:p>
        </p:txBody>
      </p:sp>
      <p:sp>
        <p:nvSpPr>
          <p:cNvPr id="20" name="Rectangle 19"/>
          <p:cNvSpPr/>
          <p:nvPr/>
        </p:nvSpPr>
        <p:spPr>
          <a:xfrm>
            <a:off x="2094505" y="4503511"/>
            <a:ext cx="7924800" cy="1569660"/>
          </a:xfrm>
          <a:prstGeom prst="rect">
            <a:avLst/>
          </a:prstGeom>
        </p:spPr>
        <p:txBody>
          <a:bodyPr wrap="square">
            <a:spAutoFit/>
          </a:bodyPr>
          <a:lstStyle/>
          <a:p>
            <a:pPr algn="ctr"/>
            <a:r>
              <a:rPr lang="en-US" dirty="0">
                <a:solidFill>
                  <a:schemeClr val="bg1"/>
                </a:solidFill>
                <a:latin typeface="Calibri Light" panose="020F0302020204030204" pitchFamily="34" charset="0"/>
              </a:rPr>
              <a:t>Lorem ipsum dolor sit amet, consectetur adipiscing elit. Sed viverra velit quis ex faucibus, nec rhoncus mauris scelerisque. Nam at nulla sollicitudin, commodo felis a, tincidunt turpis. Aliquam aliquam, neque eget volutpat euismod.</a:t>
            </a:r>
          </a:p>
        </p:txBody>
      </p:sp>
      <p:sp>
        <p:nvSpPr>
          <p:cNvPr id="35" name="Oval 34"/>
          <p:cNvSpPr/>
          <p:nvPr/>
        </p:nvSpPr>
        <p:spPr>
          <a:xfrm>
            <a:off x="5334000" y="665841"/>
            <a:ext cx="1524000" cy="1524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ight Arrow 35"/>
          <p:cNvSpPr/>
          <p:nvPr/>
        </p:nvSpPr>
        <p:spPr>
          <a:xfrm>
            <a:off x="5720684" y="1104928"/>
            <a:ext cx="870615" cy="685800"/>
          </a:xfrm>
          <a:prstGeom prst="rightArrow">
            <a:avLst>
              <a:gd name="adj1" fmla="val 58147"/>
              <a:gd name="adj2" fmla="val 59259"/>
            </a:avLst>
          </a:prstGeom>
          <a:solidFill>
            <a:srgbClr val="686A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172792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929CA5"/>
        </a:solidFill>
        <a:effectLst/>
      </p:bgPr>
    </p:bg>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3" cstate="print">
            <a:extLst>
              <a:ext uri="{BEBA8EAE-BF5A-486C-A8C5-ECC9F3942E4B}">
                <a14:imgProps xmlns:a14="http://schemas.microsoft.com/office/drawing/2010/main">
                  <a14:imgLayer r:embed="rId4">
                    <a14:imgEffect>
                      <a14:artisticBlur/>
                    </a14:imgEffect>
                    <a14:imgEffect>
                      <a14:sharpenSoften amount="-10000"/>
                    </a14:imgEffect>
                    <a14:imgEffect>
                      <a14:brightnessContrast bright="-20000" contrast="-20000"/>
                    </a14:imgEffect>
                  </a14:imgLayer>
                </a14:imgProps>
              </a:ext>
              <a:ext uri="{28A0092B-C50C-407E-A947-70E740481C1C}">
                <a14:useLocalDpi xmlns:a14="http://schemas.microsoft.com/office/drawing/2010/main" val="0"/>
              </a:ext>
            </a:extLst>
          </a:blip>
          <a:srcRect t="9731" b="9731"/>
          <a:stretch/>
        </p:blipFill>
        <p:spPr>
          <a:xfrm>
            <a:off x="0" y="-1"/>
            <a:ext cx="12192000" cy="6858001"/>
          </a:xfrm>
          <a:prstGeom prst="rect">
            <a:avLst/>
          </a:prstGeom>
        </p:spPr>
      </p:pic>
      <p:sp>
        <p:nvSpPr>
          <p:cNvPr id="19" name="Rectangle 18"/>
          <p:cNvSpPr/>
          <p:nvPr/>
        </p:nvSpPr>
        <p:spPr>
          <a:xfrm>
            <a:off x="0" y="0"/>
            <a:ext cx="12192000" cy="6858000"/>
          </a:xfrm>
          <a:prstGeom prst="rect">
            <a:avLst/>
          </a:prstGeom>
          <a:solidFill>
            <a:schemeClr val="tx1">
              <a:lumMod val="85000"/>
              <a:lumOff val="1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Oval 14"/>
          <p:cNvSpPr/>
          <p:nvPr/>
        </p:nvSpPr>
        <p:spPr>
          <a:xfrm>
            <a:off x="381000" y="522329"/>
            <a:ext cx="609600" cy="609600"/>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smtClean="0">
                <a:solidFill>
                  <a:schemeClr val="bg1"/>
                </a:solidFill>
                <a:latin typeface="Arial" panose="020B0604020202020204" pitchFamily="34" charset="0"/>
                <a:cs typeface="Arial" panose="020B0604020202020204" pitchFamily="34" charset="0"/>
              </a:rPr>
              <a:t>7</a:t>
            </a:r>
            <a:endParaRPr lang="en-US" sz="3200" dirty="0">
              <a:solidFill>
                <a:schemeClr val="bg1"/>
              </a:solidFill>
              <a:latin typeface="Arial" panose="020B0604020202020204" pitchFamily="34" charset="0"/>
              <a:cs typeface="Arial" panose="020B0604020202020204" pitchFamily="34" charset="0"/>
            </a:endParaRPr>
          </a:p>
        </p:txBody>
      </p:sp>
      <p:sp>
        <p:nvSpPr>
          <p:cNvPr id="5" name="Rectangle 4"/>
          <p:cNvSpPr/>
          <p:nvPr/>
        </p:nvSpPr>
        <p:spPr>
          <a:xfrm>
            <a:off x="1" y="2248926"/>
            <a:ext cx="12192000" cy="1323439"/>
          </a:xfrm>
          <a:prstGeom prst="rect">
            <a:avLst/>
          </a:prstGeom>
        </p:spPr>
        <p:txBody>
          <a:bodyPr wrap="square">
            <a:spAutoFit/>
          </a:bodyPr>
          <a:lstStyle/>
          <a:p>
            <a:pPr algn="ctr"/>
            <a:r>
              <a:rPr lang="en-US" sz="8000" b="1" spc="-300" dirty="0">
                <a:solidFill>
                  <a:schemeClr val="accent1"/>
                </a:solidFill>
                <a:effectLst>
                  <a:outerShdw blurRad="254000" sx="102000" sy="102000" algn="ctr" rotWithShape="0">
                    <a:prstClr val="black">
                      <a:alpha val="40000"/>
                    </a:prstClr>
                  </a:outerShdw>
                </a:effectLst>
                <a:latin typeface="Arial" panose="020B0604020202020204" pitchFamily="34" charset="0"/>
                <a:cs typeface="Arial" panose="020B0604020202020204" pitchFamily="34" charset="0"/>
              </a:rPr>
              <a:t>Short and </a:t>
            </a:r>
            <a:r>
              <a:rPr lang="en-US" sz="8000" b="1" spc="-300" dirty="0" smtClean="0">
                <a:solidFill>
                  <a:schemeClr val="accent1"/>
                </a:solidFill>
                <a:effectLst>
                  <a:outerShdw blurRad="254000" sx="102000" sy="102000" algn="ctr" rotWithShape="0">
                    <a:prstClr val="black">
                      <a:alpha val="40000"/>
                    </a:prstClr>
                  </a:outerShdw>
                </a:effectLst>
                <a:latin typeface="Arial" panose="020B0604020202020204" pitchFamily="34" charset="0"/>
                <a:cs typeface="Arial" panose="020B0604020202020204" pitchFamily="34" charset="0"/>
              </a:rPr>
              <a:t>straight</a:t>
            </a:r>
            <a:endParaRPr lang="en-US" sz="8000" b="1" spc="-300" dirty="0">
              <a:solidFill>
                <a:schemeClr val="accent1"/>
              </a:solidFill>
              <a:effectLst>
                <a:outerShdw blurRad="254000" sx="102000" sy="102000" algn="ctr" rotWithShape="0">
                  <a:prstClr val="black">
                    <a:alpha val="40000"/>
                  </a:prstClr>
                </a:outerShdw>
              </a:effectLst>
              <a:latin typeface="Arial" panose="020B0604020202020204" pitchFamily="34" charset="0"/>
              <a:cs typeface="Arial" panose="020B0604020202020204" pitchFamily="34" charset="0"/>
            </a:endParaRPr>
          </a:p>
        </p:txBody>
      </p:sp>
      <p:sp>
        <p:nvSpPr>
          <p:cNvPr id="8" name="Rectangle 7"/>
          <p:cNvSpPr/>
          <p:nvPr/>
        </p:nvSpPr>
        <p:spPr>
          <a:xfrm>
            <a:off x="0" y="3048000"/>
            <a:ext cx="12192000" cy="1446550"/>
          </a:xfrm>
          <a:prstGeom prst="rect">
            <a:avLst/>
          </a:prstGeom>
        </p:spPr>
        <p:txBody>
          <a:bodyPr wrap="square">
            <a:spAutoFit/>
          </a:bodyPr>
          <a:lstStyle/>
          <a:p>
            <a:pPr algn="ctr"/>
            <a:r>
              <a:rPr lang="en-US" sz="8800" b="1" dirty="0" smtClean="0">
                <a:solidFill>
                  <a:schemeClr val="bg1"/>
                </a:solidFill>
                <a:effectLst>
                  <a:outerShdw blurRad="254000" sx="102000" sy="102000" algn="ctr" rotWithShape="0">
                    <a:prstClr val="black">
                      <a:alpha val="40000"/>
                    </a:prstClr>
                  </a:outerShdw>
                </a:effectLst>
                <a:latin typeface="Arial" panose="020B0604020202020204" pitchFamily="34" charset="0"/>
                <a:cs typeface="Arial" panose="020B0604020202020204" pitchFamily="34" charset="0"/>
              </a:rPr>
              <a:t>Point </a:t>
            </a:r>
            <a:r>
              <a:rPr lang="en-US" sz="8800" b="1" dirty="0">
                <a:solidFill>
                  <a:schemeClr val="bg1"/>
                </a:solidFill>
                <a:effectLst>
                  <a:outerShdw blurRad="254000" sx="102000" sy="102000" algn="ctr" rotWithShape="0">
                    <a:prstClr val="black">
                      <a:alpha val="40000"/>
                    </a:prstClr>
                  </a:outerShdw>
                </a:effectLst>
                <a:latin typeface="Arial" panose="020B0604020202020204" pitchFamily="34" charset="0"/>
                <a:cs typeface="Arial" panose="020B0604020202020204" pitchFamily="34" charset="0"/>
              </a:rPr>
              <a:t>content</a:t>
            </a:r>
          </a:p>
        </p:txBody>
      </p:sp>
      <p:sp>
        <p:nvSpPr>
          <p:cNvPr id="20" name="Rectangle 19"/>
          <p:cNvSpPr/>
          <p:nvPr/>
        </p:nvSpPr>
        <p:spPr>
          <a:xfrm>
            <a:off x="2094505" y="4469151"/>
            <a:ext cx="7924800" cy="1569660"/>
          </a:xfrm>
          <a:prstGeom prst="rect">
            <a:avLst/>
          </a:prstGeom>
        </p:spPr>
        <p:txBody>
          <a:bodyPr wrap="square">
            <a:spAutoFit/>
          </a:bodyPr>
          <a:lstStyle/>
          <a:p>
            <a:pPr algn="ctr"/>
            <a:r>
              <a:rPr lang="en-US" dirty="0">
                <a:solidFill>
                  <a:schemeClr val="bg1"/>
                </a:solidFill>
                <a:latin typeface="Calibri Light" panose="020F0302020204030204" pitchFamily="34" charset="0"/>
              </a:rPr>
              <a:t>Lorem ipsum dolor sit amet, consectetur adipiscing elit. Sed viverra velit quis ex faucibus, nec rhoncus mauris scelerisque. Nam at nulla sollicitudin, commodo felis a, tincidunt turpis. Aliquam aliquam, neque eget volutpat euismod.</a:t>
            </a:r>
          </a:p>
        </p:txBody>
      </p:sp>
      <p:sp>
        <p:nvSpPr>
          <p:cNvPr id="2" name="Oval 1"/>
          <p:cNvSpPr/>
          <p:nvPr/>
        </p:nvSpPr>
        <p:spPr>
          <a:xfrm>
            <a:off x="3276600" y="3552142"/>
            <a:ext cx="685800" cy="6858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3411459" y="3708846"/>
            <a:ext cx="416082" cy="360131"/>
          </a:xfrm>
          <a:custGeom>
            <a:avLst/>
            <a:gdLst/>
            <a:ahLst/>
            <a:cxnLst/>
            <a:rect l="l" t="t" r="r" b="b"/>
            <a:pathLst>
              <a:path w="416082" h="360131">
                <a:moveTo>
                  <a:pt x="281002" y="142968"/>
                </a:moveTo>
                <a:cubicBezTo>
                  <a:pt x="262926" y="142968"/>
                  <a:pt x="247725" y="149869"/>
                  <a:pt x="235400" y="163673"/>
                </a:cubicBezTo>
                <a:cubicBezTo>
                  <a:pt x="223075" y="177477"/>
                  <a:pt x="216913" y="197361"/>
                  <a:pt x="216913" y="223325"/>
                </a:cubicBezTo>
                <a:cubicBezTo>
                  <a:pt x="216913" y="249290"/>
                  <a:pt x="223075" y="269174"/>
                  <a:pt x="235400" y="282978"/>
                </a:cubicBezTo>
                <a:cubicBezTo>
                  <a:pt x="247725" y="296781"/>
                  <a:pt x="262926" y="303683"/>
                  <a:pt x="281002" y="303683"/>
                </a:cubicBezTo>
                <a:cubicBezTo>
                  <a:pt x="299078" y="303683"/>
                  <a:pt x="314238" y="296781"/>
                  <a:pt x="326481" y="282978"/>
                </a:cubicBezTo>
                <a:cubicBezTo>
                  <a:pt x="338723" y="269174"/>
                  <a:pt x="344845" y="249125"/>
                  <a:pt x="344845" y="222832"/>
                </a:cubicBezTo>
                <a:cubicBezTo>
                  <a:pt x="344845" y="197197"/>
                  <a:pt x="338723" y="177477"/>
                  <a:pt x="326481" y="163673"/>
                </a:cubicBezTo>
                <a:cubicBezTo>
                  <a:pt x="314238" y="149869"/>
                  <a:pt x="299078" y="142968"/>
                  <a:pt x="281002" y="142968"/>
                </a:cubicBezTo>
                <a:close/>
                <a:moveTo>
                  <a:pt x="280755" y="86520"/>
                </a:moveTo>
                <a:cubicBezTo>
                  <a:pt x="320359" y="86520"/>
                  <a:pt x="352815" y="99379"/>
                  <a:pt x="378122" y="125097"/>
                </a:cubicBezTo>
                <a:cubicBezTo>
                  <a:pt x="403429" y="150814"/>
                  <a:pt x="416082" y="183311"/>
                  <a:pt x="416082" y="222586"/>
                </a:cubicBezTo>
                <a:cubicBezTo>
                  <a:pt x="416082" y="262190"/>
                  <a:pt x="403305" y="295015"/>
                  <a:pt x="377752" y="321061"/>
                </a:cubicBezTo>
                <a:cubicBezTo>
                  <a:pt x="352198" y="347108"/>
                  <a:pt x="320031" y="360131"/>
                  <a:pt x="281248" y="360131"/>
                </a:cubicBezTo>
                <a:cubicBezTo>
                  <a:pt x="257256" y="360131"/>
                  <a:pt x="234373" y="354708"/>
                  <a:pt x="212599" y="343862"/>
                </a:cubicBezTo>
                <a:cubicBezTo>
                  <a:pt x="190825" y="333016"/>
                  <a:pt x="174269" y="317117"/>
                  <a:pt x="162930" y="296165"/>
                </a:cubicBezTo>
                <a:cubicBezTo>
                  <a:pt x="151591" y="275213"/>
                  <a:pt x="145922" y="249701"/>
                  <a:pt x="145922" y="219628"/>
                </a:cubicBezTo>
                <a:cubicBezTo>
                  <a:pt x="145922" y="196622"/>
                  <a:pt x="151591" y="174355"/>
                  <a:pt x="162930" y="152827"/>
                </a:cubicBezTo>
                <a:cubicBezTo>
                  <a:pt x="174269" y="131300"/>
                  <a:pt x="190332" y="114867"/>
                  <a:pt x="211120" y="103528"/>
                </a:cubicBezTo>
                <a:cubicBezTo>
                  <a:pt x="231908" y="92189"/>
                  <a:pt x="255120" y="86520"/>
                  <a:pt x="280755" y="86520"/>
                </a:cubicBezTo>
                <a:close/>
                <a:moveTo>
                  <a:pt x="101311" y="0"/>
                </a:moveTo>
                <a:lnTo>
                  <a:pt x="101311" y="92436"/>
                </a:lnTo>
                <a:lnTo>
                  <a:pt x="148638" y="92436"/>
                </a:lnTo>
                <a:lnTo>
                  <a:pt x="148638" y="147651"/>
                </a:lnTo>
                <a:lnTo>
                  <a:pt x="101311" y="147651"/>
                </a:lnTo>
                <a:lnTo>
                  <a:pt x="101311" y="253152"/>
                </a:lnTo>
                <a:cubicBezTo>
                  <a:pt x="101311" y="274515"/>
                  <a:pt x="101763" y="286963"/>
                  <a:pt x="102666" y="290496"/>
                </a:cubicBezTo>
                <a:cubicBezTo>
                  <a:pt x="103570" y="294029"/>
                  <a:pt x="105624" y="296946"/>
                  <a:pt x="108829" y="299246"/>
                </a:cubicBezTo>
                <a:cubicBezTo>
                  <a:pt x="112033" y="301547"/>
                  <a:pt x="115936" y="302697"/>
                  <a:pt x="120537" y="302697"/>
                </a:cubicBezTo>
                <a:cubicBezTo>
                  <a:pt x="126946" y="302697"/>
                  <a:pt x="136231" y="300479"/>
                  <a:pt x="148391" y="296042"/>
                </a:cubicBezTo>
                <a:lnTo>
                  <a:pt x="154307" y="349778"/>
                </a:lnTo>
                <a:cubicBezTo>
                  <a:pt x="138203" y="356680"/>
                  <a:pt x="119962" y="360131"/>
                  <a:pt x="99585" y="360131"/>
                </a:cubicBezTo>
                <a:cubicBezTo>
                  <a:pt x="87096" y="360131"/>
                  <a:pt x="75839" y="358036"/>
                  <a:pt x="65815" y="353845"/>
                </a:cubicBezTo>
                <a:cubicBezTo>
                  <a:pt x="55791" y="349655"/>
                  <a:pt x="48437" y="344232"/>
                  <a:pt x="43754" y="337577"/>
                </a:cubicBezTo>
                <a:cubicBezTo>
                  <a:pt x="39070" y="330921"/>
                  <a:pt x="35825" y="321924"/>
                  <a:pt x="34017" y="310585"/>
                </a:cubicBezTo>
                <a:cubicBezTo>
                  <a:pt x="32538" y="302533"/>
                  <a:pt x="31799" y="286264"/>
                  <a:pt x="31799" y="261779"/>
                </a:cubicBezTo>
                <a:lnTo>
                  <a:pt x="31799" y="147651"/>
                </a:lnTo>
                <a:lnTo>
                  <a:pt x="0" y="147651"/>
                </a:lnTo>
                <a:lnTo>
                  <a:pt x="0" y="92436"/>
                </a:lnTo>
                <a:lnTo>
                  <a:pt x="31799" y="92436"/>
                </a:lnTo>
                <a:lnTo>
                  <a:pt x="31799" y="40425"/>
                </a:lnTo>
                <a:close/>
              </a:path>
            </a:pathLst>
          </a:custGeom>
          <a:solidFill>
            <a:srgbClr val="2E201A"/>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dirty="0"/>
          </a:p>
        </p:txBody>
      </p:sp>
      <p:sp>
        <p:nvSpPr>
          <p:cNvPr id="21" name="Oval 20"/>
          <p:cNvSpPr/>
          <p:nvPr/>
        </p:nvSpPr>
        <p:spPr>
          <a:xfrm>
            <a:off x="5334000" y="647750"/>
            <a:ext cx="1524000" cy="1524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Arrow 13"/>
          <p:cNvSpPr/>
          <p:nvPr/>
        </p:nvSpPr>
        <p:spPr>
          <a:xfrm>
            <a:off x="5720684" y="1086837"/>
            <a:ext cx="870615" cy="685800"/>
          </a:xfrm>
          <a:prstGeom prst="rightArrow">
            <a:avLst>
              <a:gd name="adj1" fmla="val 58147"/>
              <a:gd name="adj2" fmla="val 59259"/>
            </a:avLst>
          </a:prstGeom>
          <a:solidFill>
            <a:srgbClr val="686A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3201604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12 Tips to impower your content">
      <a:dk1>
        <a:sysClr val="windowText" lastClr="000000"/>
      </a:dk1>
      <a:lt1>
        <a:sysClr val="window" lastClr="FFFFFF"/>
      </a:lt1>
      <a:dk2>
        <a:srgbClr val="1F497D"/>
      </a:dk2>
      <a:lt2>
        <a:srgbClr val="EEECE1"/>
      </a:lt2>
      <a:accent1>
        <a:srgbClr val="FFD602"/>
      </a:accent1>
      <a:accent2>
        <a:srgbClr val="D98468"/>
      </a:accent2>
      <a:accent3>
        <a:srgbClr val="929CA5"/>
      </a:accent3>
      <a:accent4>
        <a:srgbClr val="FBDAB7"/>
      </a:accent4>
      <a:accent5>
        <a:srgbClr val="2DC1DF"/>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o" ma:contentTypeID="0x010100A9F95F81D1F2D948A37F17C7EDBDC5AC" ma:contentTypeVersion="0" ma:contentTypeDescription="Crie um novo documento." ma:contentTypeScope="" ma:versionID="f4eac648619f398b2620d90a2e63841c">
  <xsd:schema xmlns:xsd="http://www.w3.org/2001/XMLSchema" xmlns:xs="http://www.w3.org/2001/XMLSchema" xmlns:p="http://schemas.microsoft.com/office/2006/metadata/properties" targetNamespace="http://schemas.microsoft.com/office/2006/metadata/properties" ma:root="true" ma:fieldsID="acb358bd3c4937f8c29cf3e1e72186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7D0EB9D-0036-4319-A778-5658B26CE6FD}"/>
</file>

<file path=customXml/itemProps2.xml><?xml version="1.0" encoding="utf-8"?>
<ds:datastoreItem xmlns:ds="http://schemas.openxmlformats.org/officeDocument/2006/customXml" ds:itemID="{0C6F873E-CD09-4CBB-8DF6-10A692DAF0AB}"/>
</file>

<file path=customXml/itemProps3.xml><?xml version="1.0" encoding="utf-8"?>
<ds:datastoreItem xmlns:ds="http://schemas.openxmlformats.org/officeDocument/2006/customXml" ds:itemID="{B9509AB0-D3D7-4EA9-A307-AB1D41311438}"/>
</file>

<file path=docProps/app.xml><?xml version="1.0" encoding="utf-8"?>
<Properties xmlns="http://schemas.openxmlformats.org/officeDocument/2006/extended-properties" xmlns:vt="http://schemas.openxmlformats.org/officeDocument/2006/docPropsVTypes">
  <Template/>
  <TotalTime>5322</TotalTime>
  <Words>619</Words>
  <Application>Microsoft Macintosh PowerPoint</Application>
  <PresentationFormat>Widescreen</PresentationFormat>
  <Paragraphs>60</Paragraphs>
  <Slides>15</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Calibri</vt:lpstr>
      <vt:lpstr>Calibri Light</vt:lpstr>
      <vt:lpstr>Open Sans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SlideModel</Manager>
  <Company>SlideModel</Company>
  <LinksUpToDate>false</LinksUpToDate>
  <SharedDoc>false</SharedDoc>
  <HyperlinkBase>http://slidemodel.com/</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SlideModel PowerPoint</dc:title>
  <dc:subject>SlideModel PowerPoint</dc:subject>
  <dc:creator>SlideModel</dc:creator>
  <cp:keywords>powerpoint, powerpoint templates</cp:keywords>
  <dc:description>SlideModel PowerPoint</dc:description>
  <cp:lastModifiedBy>German Viera</cp:lastModifiedBy>
  <cp:revision>134</cp:revision>
  <dcterms:created xsi:type="dcterms:W3CDTF">2013-09-12T13:05:01Z</dcterms:created>
  <dcterms:modified xsi:type="dcterms:W3CDTF">2016-02-26T13:50:06Z</dcterms:modified>
  <cp:category>SlideModel Templates</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0x010100A9F95F81D1F2D948A37F17C7EDBDC5AC</vt:lpwstr>
  </property>
</Properties>
</file>

<file path=docProps/thumbnail.jpeg>
</file>